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65" r:id="rId4"/>
    <p:sldId id="274" r:id="rId5"/>
    <p:sldId id="266" r:id="rId6"/>
    <p:sldId id="267" r:id="rId7"/>
    <p:sldId id="268" r:id="rId8"/>
    <p:sldId id="281" r:id="rId9"/>
    <p:sldId id="269" r:id="rId10"/>
    <p:sldId id="273" r:id="rId11"/>
    <p:sldId id="275" r:id="rId12"/>
    <p:sldId id="276" r:id="rId13"/>
    <p:sldId id="277" r:id="rId14"/>
    <p:sldId id="278" r:id="rId15"/>
    <p:sldId id="279" r:id="rId16"/>
    <p:sldId id="280" r:id="rId17"/>
    <p:sldId id="282" r:id="rId18"/>
    <p:sldId id="283" r:id="rId19"/>
    <p:sldId id="284" r:id="rId20"/>
    <p:sldId id="285" r:id="rId21"/>
    <p:sldId id="286" r:id="rId22"/>
    <p:sldId id="288" r:id="rId23"/>
    <p:sldId id="287"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46" autoAdjust="0"/>
    <p:restoredTop sz="94660"/>
  </p:normalViewPr>
  <p:slideViewPr>
    <p:cSldViewPr snapToGrid="0">
      <p:cViewPr varScale="1">
        <p:scale>
          <a:sx n="105" d="100"/>
          <a:sy n="105" d="100"/>
        </p:scale>
        <p:origin x="6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6" Type="http://schemas.openxmlformats.org/officeDocument/2006/relationships/image" Target="../media/image27.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ata2.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2.png"/><Relationship Id="rId18" Type="http://schemas.openxmlformats.org/officeDocument/2006/relationships/image" Target="../media/image27.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34.svg"/><Relationship Id="rId17" Type="http://schemas.openxmlformats.org/officeDocument/2006/relationships/image" Target="../media/image26.png"/><Relationship Id="rId2" Type="http://schemas.openxmlformats.org/officeDocument/2006/relationships/image" Target="../media/image13.svg"/><Relationship Id="rId16" Type="http://schemas.openxmlformats.org/officeDocument/2006/relationships/image" Target="../media/image25.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33.png"/><Relationship Id="rId5" Type="http://schemas.openxmlformats.org/officeDocument/2006/relationships/image" Target="../media/image16.png"/><Relationship Id="rId15" Type="http://schemas.openxmlformats.org/officeDocument/2006/relationships/image" Target="../media/image24.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image" Target="../media/image13.svg"/><Relationship Id="rId16" Type="http://schemas.openxmlformats.org/officeDocument/2006/relationships/image" Target="../media/image27.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2.png"/><Relationship Id="rId18" Type="http://schemas.openxmlformats.org/officeDocument/2006/relationships/image" Target="../media/image27.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34.svg"/><Relationship Id="rId17" Type="http://schemas.openxmlformats.org/officeDocument/2006/relationships/image" Target="../media/image26.png"/><Relationship Id="rId2" Type="http://schemas.openxmlformats.org/officeDocument/2006/relationships/image" Target="../media/image13.svg"/><Relationship Id="rId16" Type="http://schemas.openxmlformats.org/officeDocument/2006/relationships/image" Target="../media/image25.svg"/><Relationship Id="rId1" Type="http://schemas.openxmlformats.org/officeDocument/2006/relationships/image" Target="../media/image12.png"/><Relationship Id="rId6" Type="http://schemas.openxmlformats.org/officeDocument/2006/relationships/image" Target="../media/image17.svg"/><Relationship Id="rId11" Type="http://schemas.openxmlformats.org/officeDocument/2006/relationships/image" Target="../media/image33.png"/><Relationship Id="rId5" Type="http://schemas.openxmlformats.org/officeDocument/2006/relationships/image" Target="../media/image16.png"/><Relationship Id="rId15" Type="http://schemas.openxmlformats.org/officeDocument/2006/relationships/image" Target="../media/image24.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4BE982-55D0-44F0-A381-11870B2AE7D2}" type="doc">
      <dgm:prSet loTypeId="urn:microsoft.com/office/officeart/2005/8/layout/bList2" loCatId="list" qsTypeId="urn:microsoft.com/office/officeart/2005/8/quickstyle/simple1" qsCatId="simple" csTypeId="urn:microsoft.com/office/officeart/2005/8/colors/accent1_4" csCatId="accent1" phldr="1"/>
      <dgm:spPr/>
      <dgm:t>
        <a:bodyPr/>
        <a:lstStyle/>
        <a:p>
          <a:endParaRPr lang="fr-FR"/>
        </a:p>
      </dgm:t>
    </dgm:pt>
    <dgm:pt modelId="{1AFC7916-1EE2-484C-8AF9-BCB12AB65AD4}">
      <dgm:prSet phldrT="[Texte]" custT="1"/>
      <dgm:spPr/>
      <dgm:t>
        <a:bodyPr/>
        <a:lstStyle/>
        <a:p>
          <a:r>
            <a:rPr lang="fr-FR" sz="1600" dirty="0"/>
            <a:t>Statut</a:t>
          </a:r>
        </a:p>
      </dgm:t>
    </dgm:pt>
    <dgm:pt modelId="{2C22FB07-1FF4-4715-BB5E-B70F76D3744A}" type="parTrans" cxnId="{EB10CED8-E69F-4E84-A685-F0FB27CD5376}">
      <dgm:prSet/>
      <dgm:spPr/>
      <dgm:t>
        <a:bodyPr/>
        <a:lstStyle/>
        <a:p>
          <a:endParaRPr lang="fr-FR"/>
        </a:p>
      </dgm:t>
    </dgm:pt>
    <dgm:pt modelId="{5A23B6F7-297A-4A80-A303-638D003DE1D8}" type="sibTrans" cxnId="{EB10CED8-E69F-4E84-A685-F0FB27CD5376}">
      <dgm:prSet/>
      <dgm:spPr/>
      <dgm:t>
        <a:bodyPr/>
        <a:lstStyle/>
        <a:p>
          <a:endParaRPr lang="fr-FR"/>
        </a:p>
      </dgm:t>
    </dgm:pt>
    <dgm:pt modelId="{79B2EFA9-DBE1-40EE-B3D9-28F3EA2A11E0}">
      <dgm:prSet phldrT="[Texte]" custT="1"/>
      <dgm:spPr/>
      <dgm:t>
        <a:bodyPr/>
        <a:lstStyle/>
        <a:p>
          <a:r>
            <a:rPr lang="fr-FR" sz="1600" dirty="0"/>
            <a:t>Restreindre la recherche </a:t>
          </a:r>
          <a:r>
            <a:rPr lang="fr-FR" sz="1600" b="1" dirty="0"/>
            <a:t>aux salariés </a:t>
          </a:r>
          <a:r>
            <a:rPr lang="fr-FR" sz="1600" dirty="0"/>
            <a:t>ayant le(s) statut(s) sélectionné(s)</a:t>
          </a:r>
        </a:p>
      </dgm:t>
    </dgm:pt>
    <dgm:pt modelId="{39177004-D890-458B-9EAD-8186B8F619F8}" type="parTrans" cxnId="{A7509F9A-7F2D-4609-BAC4-A817EFF902CE}">
      <dgm:prSet/>
      <dgm:spPr/>
      <dgm:t>
        <a:bodyPr/>
        <a:lstStyle/>
        <a:p>
          <a:endParaRPr lang="fr-FR"/>
        </a:p>
      </dgm:t>
    </dgm:pt>
    <dgm:pt modelId="{9BB94CD2-E7DF-4549-A68C-43AF93E62CA0}" type="sibTrans" cxnId="{A7509F9A-7F2D-4609-BAC4-A817EFF902CE}">
      <dgm:prSet/>
      <dgm:spPr/>
      <dgm:t>
        <a:bodyPr/>
        <a:lstStyle/>
        <a:p>
          <a:endParaRPr lang="fr-FR"/>
        </a:p>
      </dgm:t>
    </dgm:pt>
    <dgm:pt modelId="{6C12B344-353C-47E5-92D8-7AC6432266B1}">
      <dgm:prSet phldrT="[Texte]" custT="1"/>
      <dgm:spPr/>
      <dgm:t>
        <a:bodyPr/>
        <a:lstStyle/>
        <a:p>
          <a:r>
            <a:rPr lang="fr-FR" sz="1600" dirty="0"/>
            <a:t>Type</a:t>
          </a:r>
        </a:p>
      </dgm:t>
    </dgm:pt>
    <dgm:pt modelId="{B35D3F61-0330-4436-AF64-EB9F3772FD53}" type="parTrans" cxnId="{BDE058F9-F06C-4AA7-9F32-D28E85CE5964}">
      <dgm:prSet/>
      <dgm:spPr/>
      <dgm:t>
        <a:bodyPr/>
        <a:lstStyle/>
        <a:p>
          <a:endParaRPr lang="fr-FR"/>
        </a:p>
      </dgm:t>
    </dgm:pt>
    <dgm:pt modelId="{DB616FE0-0F11-493B-ADFB-B7BF8B9B1401}" type="sibTrans" cxnId="{BDE058F9-F06C-4AA7-9F32-D28E85CE5964}">
      <dgm:prSet/>
      <dgm:spPr/>
      <dgm:t>
        <a:bodyPr/>
        <a:lstStyle/>
        <a:p>
          <a:endParaRPr lang="fr-FR"/>
        </a:p>
      </dgm:t>
    </dgm:pt>
    <dgm:pt modelId="{2678011A-1329-45DD-946A-7FDEECA13E44}">
      <dgm:prSet phldrT="[Texte]" custT="1"/>
      <dgm:spPr/>
      <dgm:t>
        <a:bodyPr/>
        <a:lstStyle/>
        <a:p>
          <a:r>
            <a:rPr lang="fr-FR" sz="1600" dirty="0"/>
            <a:t>Restreindre la recherche aux adhérents ayant le(s) type(s) sélectionné(s)</a:t>
          </a:r>
        </a:p>
      </dgm:t>
    </dgm:pt>
    <dgm:pt modelId="{C29D746D-E71B-40F3-B73F-D83FFE92A8BD}" type="parTrans" cxnId="{9BE8463E-0375-49FC-AAB5-4E96D98AF203}">
      <dgm:prSet/>
      <dgm:spPr/>
      <dgm:t>
        <a:bodyPr/>
        <a:lstStyle/>
        <a:p>
          <a:endParaRPr lang="fr-FR"/>
        </a:p>
      </dgm:t>
    </dgm:pt>
    <dgm:pt modelId="{B0F962AB-9A5A-48B5-A2AD-EBC2B4F5D0E9}" type="sibTrans" cxnId="{9BE8463E-0375-49FC-AAB5-4E96D98AF203}">
      <dgm:prSet/>
      <dgm:spPr/>
      <dgm:t>
        <a:bodyPr/>
        <a:lstStyle/>
        <a:p>
          <a:endParaRPr lang="fr-FR"/>
        </a:p>
      </dgm:t>
    </dgm:pt>
    <dgm:pt modelId="{45CCACD4-00E3-4E46-A704-1A3E37FC6101}">
      <dgm:prSet phldrT="[Texte]" custT="1"/>
      <dgm:spPr/>
      <dgm:t>
        <a:bodyPr/>
        <a:lstStyle/>
        <a:p>
          <a:r>
            <a:rPr lang="fr-FR" sz="1600" dirty="0"/>
            <a:t>Médecin</a:t>
          </a:r>
        </a:p>
      </dgm:t>
    </dgm:pt>
    <dgm:pt modelId="{DD66985B-CC4A-4E36-8540-C0E82357242A}" type="parTrans" cxnId="{28CC1926-5F55-419E-AAF5-A7F0C17F89BF}">
      <dgm:prSet/>
      <dgm:spPr/>
      <dgm:t>
        <a:bodyPr/>
        <a:lstStyle/>
        <a:p>
          <a:endParaRPr lang="fr-FR"/>
        </a:p>
      </dgm:t>
    </dgm:pt>
    <dgm:pt modelId="{CAC8730F-0AF5-4629-A15C-8DC75F6EC736}" type="sibTrans" cxnId="{28CC1926-5F55-419E-AAF5-A7F0C17F89BF}">
      <dgm:prSet/>
      <dgm:spPr/>
      <dgm:t>
        <a:bodyPr/>
        <a:lstStyle/>
        <a:p>
          <a:endParaRPr lang="fr-FR"/>
        </a:p>
      </dgm:t>
    </dgm:pt>
    <dgm:pt modelId="{97696712-3B7B-479C-9A6F-D71D45DF9588}">
      <dgm:prSet phldrT="[Texte]" custT="1"/>
      <dgm:spPr/>
      <dgm:t>
        <a:bodyPr/>
        <a:lstStyle/>
        <a:p>
          <a:r>
            <a:rPr lang="fr-FR" sz="1600" dirty="0"/>
            <a:t>Restreindre la recherche aux adhérents ayant le(s) médecin(s) référent(s) sélectionné(s)</a:t>
          </a:r>
        </a:p>
      </dgm:t>
    </dgm:pt>
    <dgm:pt modelId="{A5C9E724-7075-44B5-8F08-BBBD414924C4}" type="parTrans" cxnId="{106F96A1-D6B4-4EB2-9ED8-5D8748F2DF9A}">
      <dgm:prSet/>
      <dgm:spPr/>
      <dgm:t>
        <a:bodyPr/>
        <a:lstStyle/>
        <a:p>
          <a:endParaRPr lang="fr-FR"/>
        </a:p>
      </dgm:t>
    </dgm:pt>
    <dgm:pt modelId="{2D76332F-CC59-47A3-8FFB-3B9C70002821}" type="sibTrans" cxnId="{106F96A1-D6B4-4EB2-9ED8-5D8748F2DF9A}">
      <dgm:prSet/>
      <dgm:spPr/>
      <dgm:t>
        <a:bodyPr/>
        <a:lstStyle/>
        <a:p>
          <a:endParaRPr lang="fr-FR"/>
        </a:p>
      </dgm:t>
    </dgm:pt>
    <dgm:pt modelId="{B7A6C5FB-C5D2-4663-9363-95947DEEF79E}">
      <dgm:prSet phldrT="[Texte]" custT="1"/>
      <dgm:spPr/>
      <dgm:t>
        <a:bodyPr/>
        <a:lstStyle/>
        <a:p>
          <a:r>
            <a:rPr lang="fr-FR" sz="1600" dirty="0"/>
            <a:t>Zone Pro</a:t>
          </a:r>
        </a:p>
      </dgm:t>
    </dgm:pt>
    <dgm:pt modelId="{AD47950E-0D85-4C6C-A263-FD6CA6FB3BB9}" type="parTrans" cxnId="{5EB86141-A885-463D-BE4D-2F7A89CB3D57}">
      <dgm:prSet/>
      <dgm:spPr/>
      <dgm:t>
        <a:bodyPr/>
        <a:lstStyle/>
        <a:p>
          <a:endParaRPr lang="fr-FR"/>
        </a:p>
      </dgm:t>
    </dgm:pt>
    <dgm:pt modelId="{8D1FD9EC-31B4-4562-BBA4-7282C7403357}" type="sibTrans" cxnId="{5EB86141-A885-463D-BE4D-2F7A89CB3D57}">
      <dgm:prSet/>
      <dgm:spPr/>
      <dgm:t>
        <a:bodyPr/>
        <a:lstStyle/>
        <a:p>
          <a:endParaRPr lang="fr-FR"/>
        </a:p>
      </dgm:t>
    </dgm:pt>
    <dgm:pt modelId="{D70A87D5-1071-4163-B216-AFD676FA1B21}">
      <dgm:prSet phldrT="[Texte]" custT="1"/>
      <dgm:spPr/>
      <dgm:t>
        <a:bodyPr/>
        <a:lstStyle/>
        <a:p>
          <a:r>
            <a:rPr lang="fr-FR" sz="1600" dirty="0"/>
            <a:t>Restreindre la recherche aux adhérents faisant partis de(s) zone(s) professionnelle(s) sélectionné(s)</a:t>
          </a:r>
        </a:p>
      </dgm:t>
    </dgm:pt>
    <dgm:pt modelId="{FBA76834-1C88-43DE-923D-0FB8490F6916}" type="parTrans" cxnId="{2D058695-53ED-4C41-B8B1-DD39EEE44886}">
      <dgm:prSet/>
      <dgm:spPr/>
      <dgm:t>
        <a:bodyPr/>
        <a:lstStyle/>
        <a:p>
          <a:endParaRPr lang="fr-FR"/>
        </a:p>
      </dgm:t>
    </dgm:pt>
    <dgm:pt modelId="{5AB81FD5-5272-47D4-9469-19C380AE4FD1}" type="sibTrans" cxnId="{2D058695-53ED-4C41-B8B1-DD39EEE44886}">
      <dgm:prSet/>
      <dgm:spPr/>
      <dgm:t>
        <a:bodyPr/>
        <a:lstStyle/>
        <a:p>
          <a:endParaRPr lang="fr-FR"/>
        </a:p>
      </dgm:t>
    </dgm:pt>
    <dgm:pt modelId="{13BFA618-D3EA-4B0C-AC1B-01F3F67AEAEF}">
      <dgm:prSet phldrT="[Texte]" custT="1"/>
      <dgm:spPr/>
      <dgm:t>
        <a:bodyPr/>
        <a:lstStyle/>
        <a:p>
          <a:r>
            <a:rPr lang="fr-FR" sz="1600" dirty="0"/>
            <a:t>NAF</a:t>
          </a:r>
        </a:p>
      </dgm:t>
    </dgm:pt>
    <dgm:pt modelId="{5F12C7F5-8C78-4CC3-A3FB-B093AD4E3CF2}" type="parTrans" cxnId="{F0E94FC0-B73A-4CEA-899F-2478EEF4C9F9}">
      <dgm:prSet/>
      <dgm:spPr/>
      <dgm:t>
        <a:bodyPr/>
        <a:lstStyle/>
        <a:p>
          <a:endParaRPr lang="fr-FR"/>
        </a:p>
      </dgm:t>
    </dgm:pt>
    <dgm:pt modelId="{43FD3CFF-F1BD-4893-BEC5-63A2F3F5473B}" type="sibTrans" cxnId="{F0E94FC0-B73A-4CEA-899F-2478EEF4C9F9}">
      <dgm:prSet/>
      <dgm:spPr/>
      <dgm:t>
        <a:bodyPr/>
        <a:lstStyle/>
        <a:p>
          <a:endParaRPr lang="fr-FR"/>
        </a:p>
      </dgm:t>
    </dgm:pt>
    <dgm:pt modelId="{824381C8-11F3-4AA1-B8F3-F392EB9A2130}">
      <dgm:prSet phldrT="[Texte]" custT="1"/>
      <dgm:spPr/>
      <dgm:t>
        <a:bodyPr/>
        <a:lstStyle/>
        <a:p>
          <a:r>
            <a:rPr lang="fr-FR" sz="1600" dirty="0"/>
            <a:t>Restreindre la recherche aux adhérents faisant partis de(s) NAF sélectionné(s</a:t>
          </a:r>
        </a:p>
      </dgm:t>
    </dgm:pt>
    <dgm:pt modelId="{F782A66F-F771-4A11-A0D8-3299F529A6CB}" type="parTrans" cxnId="{B84E3F56-AF21-40F0-971D-D3DC8C2A0DF9}">
      <dgm:prSet/>
      <dgm:spPr/>
      <dgm:t>
        <a:bodyPr/>
        <a:lstStyle/>
        <a:p>
          <a:endParaRPr lang="fr-FR"/>
        </a:p>
      </dgm:t>
    </dgm:pt>
    <dgm:pt modelId="{98673971-8E0E-4B7E-8660-6FC5B81C93A2}" type="sibTrans" cxnId="{B84E3F56-AF21-40F0-971D-D3DC8C2A0DF9}">
      <dgm:prSet/>
      <dgm:spPr/>
      <dgm:t>
        <a:bodyPr/>
        <a:lstStyle/>
        <a:p>
          <a:endParaRPr lang="fr-FR"/>
        </a:p>
      </dgm:t>
    </dgm:pt>
    <dgm:pt modelId="{6B3333C4-6D81-4A1A-9E9F-9557819BD7BE}">
      <dgm:prSet phldrT="[Texte]" custT="1"/>
      <dgm:spPr/>
      <dgm:t>
        <a:bodyPr/>
        <a:lstStyle/>
        <a:p>
          <a:r>
            <a:rPr lang="fr-FR" sz="1600" dirty="0"/>
            <a:t>Critères : Salarié avec 2 contrats (CDD ou CDI)</a:t>
          </a:r>
        </a:p>
      </dgm:t>
    </dgm:pt>
    <dgm:pt modelId="{44DAE3D9-27A8-436E-A25A-37F374260216}" type="parTrans" cxnId="{32BF37C9-79A1-4C96-81EB-09DADDA3E714}">
      <dgm:prSet/>
      <dgm:spPr/>
      <dgm:t>
        <a:bodyPr/>
        <a:lstStyle/>
        <a:p>
          <a:endParaRPr lang="fr-FR"/>
        </a:p>
      </dgm:t>
    </dgm:pt>
    <dgm:pt modelId="{8D8DFCFD-D1FB-4D8C-9534-8229BA6B38F7}" type="sibTrans" cxnId="{32BF37C9-79A1-4C96-81EB-09DADDA3E714}">
      <dgm:prSet/>
      <dgm:spPr/>
      <dgm:t>
        <a:bodyPr/>
        <a:lstStyle/>
        <a:p>
          <a:endParaRPr lang="fr-FR"/>
        </a:p>
      </dgm:t>
    </dgm:pt>
    <dgm:pt modelId="{3E5841D1-3210-4AEE-B164-AA721FFB993A}">
      <dgm:prSet phldrT="[Texte]" custT="1"/>
      <dgm:spPr/>
      <dgm:t>
        <a:bodyPr/>
        <a:lstStyle/>
        <a:p>
          <a:r>
            <a:rPr lang="fr-FR" sz="1600" dirty="0"/>
            <a:t>Critères : Salarié avec codes PCS identiques</a:t>
          </a:r>
        </a:p>
      </dgm:t>
    </dgm:pt>
    <dgm:pt modelId="{942B40A6-DF68-467B-BF5D-DD409F984FEE}" type="parTrans" cxnId="{3154F97C-3ED4-49E9-9FC1-900E6C5EC4E3}">
      <dgm:prSet/>
      <dgm:spPr/>
      <dgm:t>
        <a:bodyPr/>
        <a:lstStyle/>
        <a:p>
          <a:endParaRPr lang="fr-FR"/>
        </a:p>
      </dgm:t>
    </dgm:pt>
    <dgm:pt modelId="{9E3AE2E7-C9E7-4C16-B268-C0E4BDF76210}" type="sibTrans" cxnId="{3154F97C-3ED4-49E9-9FC1-900E6C5EC4E3}">
      <dgm:prSet/>
      <dgm:spPr/>
      <dgm:t>
        <a:bodyPr/>
        <a:lstStyle/>
        <a:p>
          <a:endParaRPr lang="fr-FR"/>
        </a:p>
      </dgm:t>
    </dgm:pt>
    <dgm:pt modelId="{82A75C97-9F24-4CF7-BE47-386EE317255B}">
      <dgm:prSet phldrT="[Texte]" custT="1"/>
      <dgm:spPr/>
      <dgm:t>
        <a:bodyPr/>
        <a:lstStyle/>
        <a:p>
          <a:r>
            <a:rPr lang="fr-FR" sz="1600" dirty="0"/>
            <a:t>Critère : Salarié avec types de suivi identiques</a:t>
          </a:r>
        </a:p>
      </dgm:t>
    </dgm:pt>
    <dgm:pt modelId="{78D8FA21-8CF1-4D49-99CE-2AEF0581723E}" type="parTrans" cxnId="{00766CB1-3E42-42E7-BCC9-1B61EDB04608}">
      <dgm:prSet/>
      <dgm:spPr/>
      <dgm:t>
        <a:bodyPr/>
        <a:lstStyle/>
        <a:p>
          <a:endParaRPr lang="fr-FR"/>
        </a:p>
      </dgm:t>
    </dgm:pt>
    <dgm:pt modelId="{DA569BA3-72CA-4523-92B1-8F8DF53C53AC}" type="sibTrans" cxnId="{00766CB1-3E42-42E7-BCC9-1B61EDB04608}">
      <dgm:prSet/>
      <dgm:spPr/>
      <dgm:t>
        <a:bodyPr/>
        <a:lstStyle/>
        <a:p>
          <a:endParaRPr lang="fr-FR"/>
        </a:p>
      </dgm:t>
    </dgm:pt>
    <dgm:pt modelId="{C09A8822-B516-4474-877C-C639BAC4221B}">
      <dgm:prSet phldrT="[Texte]" custT="1"/>
      <dgm:spPr/>
      <dgm:t>
        <a:bodyPr/>
        <a:lstStyle/>
        <a:p>
          <a:r>
            <a:rPr lang="fr-FR" sz="1600" dirty="0"/>
            <a:t>Le salarié devra avoir </a:t>
          </a:r>
          <a:r>
            <a:rPr lang="fr-FR" sz="1600" b="1" u="sng" dirty="0"/>
            <a:t>exclusivement</a:t>
          </a:r>
          <a:r>
            <a:rPr lang="fr-FR" sz="1600" dirty="0"/>
            <a:t> des contrats de </a:t>
          </a:r>
          <a:r>
            <a:rPr lang="fr-FR" sz="1600" b="1" u="sng" dirty="0"/>
            <a:t>type</a:t>
          </a:r>
          <a:r>
            <a:rPr lang="fr-FR" sz="1600" dirty="0"/>
            <a:t> CDD ou CDI</a:t>
          </a:r>
        </a:p>
      </dgm:t>
    </dgm:pt>
    <dgm:pt modelId="{CCC264A8-0BE3-42B7-BC41-DDBB83E5FD5C}" type="parTrans" cxnId="{8740CA09-77A1-41E7-8D36-1C37A261D709}">
      <dgm:prSet/>
      <dgm:spPr/>
      <dgm:t>
        <a:bodyPr/>
        <a:lstStyle/>
        <a:p>
          <a:endParaRPr lang="fr-FR"/>
        </a:p>
      </dgm:t>
    </dgm:pt>
    <dgm:pt modelId="{190508FC-1863-448B-8F12-8ED42481EF28}" type="sibTrans" cxnId="{8740CA09-77A1-41E7-8D36-1C37A261D709}">
      <dgm:prSet/>
      <dgm:spPr/>
      <dgm:t>
        <a:bodyPr/>
        <a:lstStyle/>
        <a:p>
          <a:endParaRPr lang="fr-FR"/>
        </a:p>
      </dgm:t>
    </dgm:pt>
    <dgm:pt modelId="{31ADC871-7726-4798-B36D-92726048FC67}">
      <dgm:prSet phldrT="[Texte]" custT="1"/>
      <dgm:spPr/>
      <dgm:t>
        <a:bodyPr/>
        <a:lstStyle/>
        <a:p>
          <a:r>
            <a:rPr lang="fr-FR" sz="1600" dirty="0"/>
            <a:t>Le salarié devra avoir des contrats de travail dont </a:t>
          </a:r>
          <a:r>
            <a:rPr lang="fr-FR" sz="1600" b="1" u="sng" dirty="0"/>
            <a:t>les 4 premiers caractères du code PCS sont identiques</a:t>
          </a:r>
        </a:p>
      </dgm:t>
    </dgm:pt>
    <dgm:pt modelId="{23A71C88-3992-4A7F-9837-64AD66488A49}" type="parTrans" cxnId="{46587838-DFD8-40FE-B2C7-C57A895FE079}">
      <dgm:prSet/>
      <dgm:spPr/>
      <dgm:t>
        <a:bodyPr/>
        <a:lstStyle/>
        <a:p>
          <a:endParaRPr lang="fr-FR"/>
        </a:p>
      </dgm:t>
    </dgm:pt>
    <dgm:pt modelId="{A8054925-B1B1-448A-B1C6-023B0DE18CB3}" type="sibTrans" cxnId="{46587838-DFD8-40FE-B2C7-C57A895FE079}">
      <dgm:prSet/>
      <dgm:spPr/>
      <dgm:t>
        <a:bodyPr/>
        <a:lstStyle/>
        <a:p>
          <a:endParaRPr lang="fr-FR"/>
        </a:p>
      </dgm:t>
    </dgm:pt>
    <dgm:pt modelId="{F31928E9-93C2-4710-91B6-5DDE3FE2A635}">
      <dgm:prSet phldrT="[Texte]" custT="1"/>
      <dgm:spPr/>
      <dgm:t>
        <a:bodyPr/>
        <a:lstStyle/>
        <a:p>
          <a:r>
            <a:rPr lang="fr-FR" sz="1600" dirty="0"/>
            <a:t>Le salarié devra avoir le </a:t>
          </a:r>
          <a:r>
            <a:rPr lang="fr-FR" sz="1600" b="1" u="sng" dirty="0"/>
            <a:t>même niveau de suivi</a:t>
          </a:r>
          <a:r>
            <a:rPr lang="fr-FR" sz="1600" dirty="0"/>
            <a:t> dans les différents emplois</a:t>
          </a:r>
        </a:p>
      </dgm:t>
    </dgm:pt>
    <dgm:pt modelId="{CC07CB56-8911-4AF7-BF7C-BE98D9784310}" type="parTrans" cxnId="{BBF8CF4C-5C62-441C-8CAB-E942E9768E28}">
      <dgm:prSet/>
      <dgm:spPr/>
      <dgm:t>
        <a:bodyPr/>
        <a:lstStyle/>
        <a:p>
          <a:endParaRPr lang="fr-FR"/>
        </a:p>
      </dgm:t>
    </dgm:pt>
    <dgm:pt modelId="{1BE39B12-4BE8-45CB-A40A-6B27BEB9E1F4}" type="sibTrans" cxnId="{BBF8CF4C-5C62-441C-8CAB-E942E9768E28}">
      <dgm:prSet/>
      <dgm:spPr/>
      <dgm:t>
        <a:bodyPr/>
        <a:lstStyle/>
        <a:p>
          <a:endParaRPr lang="fr-FR"/>
        </a:p>
      </dgm:t>
    </dgm:pt>
    <dgm:pt modelId="{8B137551-0489-4606-8A21-9E658C409C5D}" type="pres">
      <dgm:prSet presAssocID="{BD4BE982-55D0-44F0-A381-11870B2AE7D2}" presName="diagram" presStyleCnt="0">
        <dgm:presLayoutVars>
          <dgm:dir/>
          <dgm:animLvl val="lvl"/>
          <dgm:resizeHandles val="exact"/>
        </dgm:presLayoutVars>
      </dgm:prSet>
      <dgm:spPr/>
    </dgm:pt>
    <dgm:pt modelId="{978789F4-8718-4E7A-B56D-09521FD19DB4}" type="pres">
      <dgm:prSet presAssocID="{1AFC7916-1EE2-484C-8AF9-BCB12AB65AD4}" presName="compNode" presStyleCnt="0"/>
      <dgm:spPr/>
    </dgm:pt>
    <dgm:pt modelId="{E5B430E4-8E8B-4110-8D36-E97398A216B9}" type="pres">
      <dgm:prSet presAssocID="{1AFC7916-1EE2-484C-8AF9-BCB12AB65AD4}" presName="childRect" presStyleLbl="bgAcc1" presStyleIdx="0" presStyleCnt="8">
        <dgm:presLayoutVars>
          <dgm:bulletEnabled val="1"/>
        </dgm:presLayoutVars>
      </dgm:prSet>
      <dgm:spPr/>
    </dgm:pt>
    <dgm:pt modelId="{99783ACE-A61A-4671-AF7B-A3A64E9FD5E9}" type="pres">
      <dgm:prSet presAssocID="{1AFC7916-1EE2-484C-8AF9-BCB12AB65AD4}" presName="parentText" presStyleLbl="node1" presStyleIdx="0" presStyleCnt="0">
        <dgm:presLayoutVars>
          <dgm:chMax val="0"/>
          <dgm:bulletEnabled val="1"/>
        </dgm:presLayoutVars>
      </dgm:prSet>
      <dgm:spPr/>
    </dgm:pt>
    <dgm:pt modelId="{7DB81187-D1B5-4B34-816F-F30268CCEDD9}" type="pres">
      <dgm:prSet presAssocID="{1AFC7916-1EE2-484C-8AF9-BCB12AB65AD4}" presName="parentRect" presStyleLbl="alignNode1" presStyleIdx="0" presStyleCnt="8"/>
      <dgm:spPr/>
    </dgm:pt>
    <dgm:pt modelId="{DA241FE6-2759-4F15-A63A-6C549197CE72}" type="pres">
      <dgm:prSet presAssocID="{1AFC7916-1EE2-484C-8AF9-BCB12AB65AD4}" presName="adorn" presStyleLbl="fgAccFollow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Architecture avec un remplissage uni"/>
        </a:ext>
      </dgm:extLst>
    </dgm:pt>
    <dgm:pt modelId="{A53737D9-C768-4E5E-9F3A-AA8C19D68CC4}" type="pres">
      <dgm:prSet presAssocID="{5A23B6F7-297A-4A80-A303-638D003DE1D8}" presName="sibTrans" presStyleLbl="sibTrans2D1" presStyleIdx="0" presStyleCnt="0"/>
      <dgm:spPr/>
    </dgm:pt>
    <dgm:pt modelId="{C05F820E-2DC2-49F8-AA99-359FFDC24275}" type="pres">
      <dgm:prSet presAssocID="{6C12B344-353C-47E5-92D8-7AC6432266B1}" presName="compNode" presStyleCnt="0"/>
      <dgm:spPr/>
    </dgm:pt>
    <dgm:pt modelId="{E24FCE25-0698-4020-9BDB-A52C7405308C}" type="pres">
      <dgm:prSet presAssocID="{6C12B344-353C-47E5-92D8-7AC6432266B1}" presName="childRect" presStyleLbl="bgAcc1" presStyleIdx="1" presStyleCnt="8">
        <dgm:presLayoutVars>
          <dgm:bulletEnabled val="1"/>
        </dgm:presLayoutVars>
      </dgm:prSet>
      <dgm:spPr/>
    </dgm:pt>
    <dgm:pt modelId="{9834D241-CFF3-4D8C-831D-BFD18B6F53FA}" type="pres">
      <dgm:prSet presAssocID="{6C12B344-353C-47E5-92D8-7AC6432266B1}" presName="parentText" presStyleLbl="node1" presStyleIdx="0" presStyleCnt="0">
        <dgm:presLayoutVars>
          <dgm:chMax val="0"/>
          <dgm:bulletEnabled val="1"/>
        </dgm:presLayoutVars>
      </dgm:prSet>
      <dgm:spPr/>
    </dgm:pt>
    <dgm:pt modelId="{13E0A7C0-06D8-4589-BCD8-50D733A3ECBE}" type="pres">
      <dgm:prSet presAssocID="{6C12B344-353C-47E5-92D8-7AC6432266B1}" presName="parentRect" presStyleLbl="alignNode1" presStyleIdx="1" presStyleCnt="8"/>
      <dgm:spPr/>
    </dgm:pt>
    <dgm:pt modelId="{CFC7B8DE-4B3A-4B77-B023-AFDC089B357B}" type="pres">
      <dgm:prSet presAssocID="{6C12B344-353C-47E5-92D8-7AC6432266B1}" presName="adorn" presStyleLbl="fgAccFollow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TM avec un remplissage uni"/>
        </a:ext>
      </dgm:extLst>
    </dgm:pt>
    <dgm:pt modelId="{29B9743F-35B7-4CE6-ADE8-E33A6032D276}" type="pres">
      <dgm:prSet presAssocID="{DB616FE0-0F11-493B-ADFB-B7BF8B9B1401}" presName="sibTrans" presStyleLbl="sibTrans2D1" presStyleIdx="0" presStyleCnt="0"/>
      <dgm:spPr/>
    </dgm:pt>
    <dgm:pt modelId="{7D4238D4-B53D-4BAD-8876-ED5A358DD35F}" type="pres">
      <dgm:prSet presAssocID="{45CCACD4-00E3-4E46-A704-1A3E37FC6101}" presName="compNode" presStyleCnt="0"/>
      <dgm:spPr/>
    </dgm:pt>
    <dgm:pt modelId="{001BE596-D72B-48E3-BE3C-72AF3DB9A3B2}" type="pres">
      <dgm:prSet presAssocID="{45CCACD4-00E3-4E46-A704-1A3E37FC6101}" presName="childRect" presStyleLbl="bgAcc1" presStyleIdx="2" presStyleCnt="8">
        <dgm:presLayoutVars>
          <dgm:bulletEnabled val="1"/>
        </dgm:presLayoutVars>
      </dgm:prSet>
      <dgm:spPr/>
    </dgm:pt>
    <dgm:pt modelId="{DB000661-12BA-4CA4-9F63-8286D5F15751}" type="pres">
      <dgm:prSet presAssocID="{45CCACD4-00E3-4E46-A704-1A3E37FC6101}" presName="parentText" presStyleLbl="node1" presStyleIdx="0" presStyleCnt="0">
        <dgm:presLayoutVars>
          <dgm:chMax val="0"/>
          <dgm:bulletEnabled val="1"/>
        </dgm:presLayoutVars>
      </dgm:prSet>
      <dgm:spPr/>
    </dgm:pt>
    <dgm:pt modelId="{309E96F9-2E83-4D28-9090-039C5ACD5226}" type="pres">
      <dgm:prSet presAssocID="{45CCACD4-00E3-4E46-A704-1A3E37FC6101}" presName="parentRect" presStyleLbl="alignNode1" presStyleIdx="2" presStyleCnt="8"/>
      <dgm:spPr/>
    </dgm:pt>
    <dgm:pt modelId="{3F0425B1-1C89-4E00-9DD2-741E66E0CD98}" type="pres">
      <dgm:prSet presAssocID="{45CCACD4-00E3-4E46-A704-1A3E37FC6101}" presName="adorn" presStyleLbl="fgAccFollow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Femme avec un remplissage uni"/>
        </a:ext>
      </dgm:extLst>
    </dgm:pt>
    <dgm:pt modelId="{15225D79-08A9-460C-94E8-BF6386BAE784}" type="pres">
      <dgm:prSet presAssocID="{CAC8730F-0AF5-4629-A15C-8DC75F6EC736}" presName="sibTrans" presStyleLbl="sibTrans2D1" presStyleIdx="0" presStyleCnt="0"/>
      <dgm:spPr/>
    </dgm:pt>
    <dgm:pt modelId="{E2EA7FFF-066E-46E7-9E37-24C914E612A5}" type="pres">
      <dgm:prSet presAssocID="{B7A6C5FB-C5D2-4663-9363-95947DEEF79E}" presName="compNode" presStyleCnt="0"/>
      <dgm:spPr/>
    </dgm:pt>
    <dgm:pt modelId="{8B4E7AB8-3D11-429B-BED6-54A415A1EB1C}" type="pres">
      <dgm:prSet presAssocID="{B7A6C5FB-C5D2-4663-9363-95947DEEF79E}" presName="childRect" presStyleLbl="bgAcc1" presStyleIdx="3" presStyleCnt="8">
        <dgm:presLayoutVars>
          <dgm:bulletEnabled val="1"/>
        </dgm:presLayoutVars>
      </dgm:prSet>
      <dgm:spPr/>
    </dgm:pt>
    <dgm:pt modelId="{941DF2D0-580A-41BD-AA31-88B629918068}" type="pres">
      <dgm:prSet presAssocID="{B7A6C5FB-C5D2-4663-9363-95947DEEF79E}" presName="parentText" presStyleLbl="node1" presStyleIdx="0" presStyleCnt="0">
        <dgm:presLayoutVars>
          <dgm:chMax val="0"/>
          <dgm:bulletEnabled val="1"/>
        </dgm:presLayoutVars>
      </dgm:prSet>
      <dgm:spPr/>
    </dgm:pt>
    <dgm:pt modelId="{BB341B15-604D-4685-9611-BFE1CC73C7FD}" type="pres">
      <dgm:prSet presAssocID="{B7A6C5FB-C5D2-4663-9363-95947DEEF79E}" presName="parentRect" presStyleLbl="alignNode1" presStyleIdx="3" presStyleCnt="8"/>
      <dgm:spPr/>
    </dgm:pt>
    <dgm:pt modelId="{5E329DF0-46EB-4ABE-9D73-4FCD108D57BE}" type="pres">
      <dgm:prSet presAssocID="{B7A6C5FB-C5D2-4663-9363-95947DEEF79E}" presName="adorn" presStyleLbl="fgAccFollow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Usine avec un remplissage uni"/>
        </a:ext>
      </dgm:extLst>
    </dgm:pt>
    <dgm:pt modelId="{98469167-4F9D-4AA8-89B6-79C75C9D7555}" type="pres">
      <dgm:prSet presAssocID="{8D1FD9EC-31B4-4562-BBA4-7282C7403357}" presName="sibTrans" presStyleLbl="sibTrans2D1" presStyleIdx="0" presStyleCnt="0"/>
      <dgm:spPr/>
    </dgm:pt>
    <dgm:pt modelId="{B11120B7-4A4D-4514-B131-0B0A1F71DA58}" type="pres">
      <dgm:prSet presAssocID="{13BFA618-D3EA-4B0C-AC1B-01F3F67AEAEF}" presName="compNode" presStyleCnt="0"/>
      <dgm:spPr/>
    </dgm:pt>
    <dgm:pt modelId="{B96D9F6D-A34B-4F7A-BB2B-37C6B3E7B563}" type="pres">
      <dgm:prSet presAssocID="{13BFA618-D3EA-4B0C-AC1B-01F3F67AEAEF}" presName="childRect" presStyleLbl="bgAcc1" presStyleIdx="4" presStyleCnt="8">
        <dgm:presLayoutVars>
          <dgm:bulletEnabled val="1"/>
        </dgm:presLayoutVars>
      </dgm:prSet>
      <dgm:spPr/>
    </dgm:pt>
    <dgm:pt modelId="{9B01D084-A992-44D9-94D2-09496A8B671A}" type="pres">
      <dgm:prSet presAssocID="{13BFA618-D3EA-4B0C-AC1B-01F3F67AEAEF}" presName="parentText" presStyleLbl="node1" presStyleIdx="0" presStyleCnt="0">
        <dgm:presLayoutVars>
          <dgm:chMax val="0"/>
          <dgm:bulletEnabled val="1"/>
        </dgm:presLayoutVars>
      </dgm:prSet>
      <dgm:spPr/>
    </dgm:pt>
    <dgm:pt modelId="{974F2302-973F-4C09-8970-9D7C230D6907}" type="pres">
      <dgm:prSet presAssocID="{13BFA618-D3EA-4B0C-AC1B-01F3F67AEAEF}" presName="parentRect" presStyleLbl="alignNode1" presStyleIdx="4" presStyleCnt="8"/>
      <dgm:spPr/>
    </dgm:pt>
    <dgm:pt modelId="{6F178EF5-4CD0-4073-BEB4-99821530ADC3}" type="pres">
      <dgm:prSet presAssocID="{13BFA618-D3EA-4B0C-AC1B-01F3F67AEAEF}" presName="adorn" presStyleLbl="fgAccFollow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ode QR avec un remplissage uni"/>
        </a:ext>
      </dgm:extLst>
    </dgm:pt>
    <dgm:pt modelId="{B64906CB-768F-4642-B1CC-AE0F28029642}" type="pres">
      <dgm:prSet presAssocID="{43FD3CFF-F1BD-4893-BEC5-63A2F3F5473B}" presName="sibTrans" presStyleLbl="sibTrans2D1" presStyleIdx="0" presStyleCnt="0"/>
      <dgm:spPr/>
    </dgm:pt>
    <dgm:pt modelId="{A192C9E0-3E73-4811-8D61-8FDE798AD020}" type="pres">
      <dgm:prSet presAssocID="{6B3333C4-6D81-4A1A-9E9F-9557819BD7BE}" presName="compNode" presStyleCnt="0"/>
      <dgm:spPr/>
    </dgm:pt>
    <dgm:pt modelId="{67F9F875-BCF1-4334-9EFC-A35B80803914}" type="pres">
      <dgm:prSet presAssocID="{6B3333C4-6D81-4A1A-9E9F-9557819BD7BE}" presName="childRect" presStyleLbl="bgAcc1" presStyleIdx="5" presStyleCnt="8">
        <dgm:presLayoutVars>
          <dgm:bulletEnabled val="1"/>
        </dgm:presLayoutVars>
      </dgm:prSet>
      <dgm:spPr/>
    </dgm:pt>
    <dgm:pt modelId="{7F32B851-0CE1-4E18-B9BA-9D82B4486DFA}" type="pres">
      <dgm:prSet presAssocID="{6B3333C4-6D81-4A1A-9E9F-9557819BD7BE}" presName="parentText" presStyleLbl="node1" presStyleIdx="0" presStyleCnt="0">
        <dgm:presLayoutVars>
          <dgm:chMax val="0"/>
          <dgm:bulletEnabled val="1"/>
        </dgm:presLayoutVars>
      </dgm:prSet>
      <dgm:spPr/>
    </dgm:pt>
    <dgm:pt modelId="{E14D9119-3AC2-4A09-A6A3-CB7720F6064E}" type="pres">
      <dgm:prSet presAssocID="{6B3333C4-6D81-4A1A-9E9F-9557819BD7BE}" presName="parentRect" presStyleLbl="alignNode1" presStyleIdx="5" presStyleCnt="8"/>
      <dgm:spPr/>
    </dgm:pt>
    <dgm:pt modelId="{0E098A53-5A0A-45CC-BDFC-3E6395A444BC}" type="pres">
      <dgm:prSet presAssocID="{6B3333C4-6D81-4A1A-9E9F-9557819BD7BE}" presName="adorn" presStyleLbl="fgAccFollow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Contrat avec un remplissage uni"/>
        </a:ext>
      </dgm:extLst>
    </dgm:pt>
    <dgm:pt modelId="{CAD8EA87-F41B-4CD2-8E07-96211F72DC44}" type="pres">
      <dgm:prSet presAssocID="{8D8DFCFD-D1FB-4D8C-9534-8229BA6B38F7}" presName="sibTrans" presStyleLbl="sibTrans2D1" presStyleIdx="0" presStyleCnt="0"/>
      <dgm:spPr/>
    </dgm:pt>
    <dgm:pt modelId="{82343EB0-0B9E-4FDF-AA5C-10F8334B3905}" type="pres">
      <dgm:prSet presAssocID="{3E5841D1-3210-4AEE-B164-AA721FFB993A}" presName="compNode" presStyleCnt="0"/>
      <dgm:spPr/>
    </dgm:pt>
    <dgm:pt modelId="{00353E6E-10C6-4C18-B62B-15D507F77C24}" type="pres">
      <dgm:prSet presAssocID="{3E5841D1-3210-4AEE-B164-AA721FFB993A}" presName="childRect" presStyleLbl="bgAcc1" presStyleIdx="6" presStyleCnt="8">
        <dgm:presLayoutVars>
          <dgm:bulletEnabled val="1"/>
        </dgm:presLayoutVars>
      </dgm:prSet>
      <dgm:spPr/>
    </dgm:pt>
    <dgm:pt modelId="{D2F12E83-06DD-48A4-AD81-9FAB4FE444A6}" type="pres">
      <dgm:prSet presAssocID="{3E5841D1-3210-4AEE-B164-AA721FFB993A}" presName="parentText" presStyleLbl="node1" presStyleIdx="0" presStyleCnt="0">
        <dgm:presLayoutVars>
          <dgm:chMax val="0"/>
          <dgm:bulletEnabled val="1"/>
        </dgm:presLayoutVars>
      </dgm:prSet>
      <dgm:spPr/>
    </dgm:pt>
    <dgm:pt modelId="{C020DBB6-053D-4A92-831F-EC61B0B90FEB}" type="pres">
      <dgm:prSet presAssocID="{3E5841D1-3210-4AEE-B164-AA721FFB993A}" presName="parentRect" presStyleLbl="alignNode1" presStyleIdx="6" presStyleCnt="8"/>
      <dgm:spPr/>
    </dgm:pt>
    <dgm:pt modelId="{D31D419C-BA7D-493C-97D7-947D65681DD0}" type="pres">
      <dgm:prSet presAssocID="{3E5841D1-3210-4AEE-B164-AA721FFB993A}" presName="adorn" presStyleLbl="fgAccFollow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Boîte de réception avec un remplissage uni"/>
        </a:ext>
      </dgm:extLst>
    </dgm:pt>
    <dgm:pt modelId="{88ED3C37-D52A-4A2A-AB05-C512033248DD}" type="pres">
      <dgm:prSet presAssocID="{9E3AE2E7-C9E7-4C16-B268-C0E4BDF76210}" presName="sibTrans" presStyleLbl="sibTrans2D1" presStyleIdx="0" presStyleCnt="0"/>
      <dgm:spPr/>
    </dgm:pt>
    <dgm:pt modelId="{2CE18A24-9852-4C2C-8CFF-5C5F0CA0E244}" type="pres">
      <dgm:prSet presAssocID="{82A75C97-9F24-4CF7-BE47-386EE317255B}" presName="compNode" presStyleCnt="0"/>
      <dgm:spPr/>
    </dgm:pt>
    <dgm:pt modelId="{7EE341E9-1025-4456-86E0-A672893D1B3C}" type="pres">
      <dgm:prSet presAssocID="{82A75C97-9F24-4CF7-BE47-386EE317255B}" presName="childRect" presStyleLbl="bgAcc1" presStyleIdx="7" presStyleCnt="8">
        <dgm:presLayoutVars>
          <dgm:bulletEnabled val="1"/>
        </dgm:presLayoutVars>
      </dgm:prSet>
      <dgm:spPr/>
    </dgm:pt>
    <dgm:pt modelId="{9E61CF95-BF1B-432B-9EE2-3B207E706645}" type="pres">
      <dgm:prSet presAssocID="{82A75C97-9F24-4CF7-BE47-386EE317255B}" presName="parentText" presStyleLbl="node1" presStyleIdx="0" presStyleCnt="0">
        <dgm:presLayoutVars>
          <dgm:chMax val="0"/>
          <dgm:bulletEnabled val="1"/>
        </dgm:presLayoutVars>
      </dgm:prSet>
      <dgm:spPr/>
    </dgm:pt>
    <dgm:pt modelId="{F71856F8-7CB7-4D99-8704-8A8FD081CF95}" type="pres">
      <dgm:prSet presAssocID="{82A75C97-9F24-4CF7-BE47-386EE317255B}" presName="parentRect" presStyleLbl="alignNode1" presStyleIdx="7" presStyleCnt="8"/>
      <dgm:spPr/>
    </dgm:pt>
    <dgm:pt modelId="{A8C4E7C3-FA35-42B6-8124-8734CAD66120}" type="pres">
      <dgm:prSet presAssocID="{82A75C97-9F24-4CF7-BE47-386EE317255B}" presName="adorn" presStyleLbl="fgAccFollow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Empreintes de chaussure avec un remplissage uni"/>
        </a:ext>
      </dgm:extLst>
    </dgm:pt>
  </dgm:ptLst>
  <dgm:cxnLst>
    <dgm:cxn modelId="{0AFD5100-C66E-454D-BAFE-AC59DF48F359}" type="presOf" srcId="{DB616FE0-0F11-493B-ADFB-B7BF8B9B1401}" destId="{29B9743F-35B7-4CE6-ADE8-E33A6032D276}" srcOrd="0" destOrd="0" presId="urn:microsoft.com/office/officeart/2005/8/layout/bList2"/>
    <dgm:cxn modelId="{9AB8C405-0CDC-4003-994F-E698701C0445}" type="presOf" srcId="{6C12B344-353C-47E5-92D8-7AC6432266B1}" destId="{13E0A7C0-06D8-4589-BCD8-50D733A3ECBE}" srcOrd="1" destOrd="0" presId="urn:microsoft.com/office/officeart/2005/8/layout/bList2"/>
    <dgm:cxn modelId="{8740CA09-77A1-41E7-8D36-1C37A261D709}" srcId="{6B3333C4-6D81-4A1A-9E9F-9557819BD7BE}" destId="{C09A8822-B516-4474-877C-C639BAC4221B}" srcOrd="0" destOrd="0" parTransId="{CCC264A8-0BE3-42B7-BC41-DDBB83E5FD5C}" sibTransId="{190508FC-1863-448B-8F12-8ED42481EF28}"/>
    <dgm:cxn modelId="{8EC38C1A-15A2-43DF-9121-BDCF1346233E}" type="presOf" srcId="{6B3333C4-6D81-4A1A-9E9F-9557819BD7BE}" destId="{E14D9119-3AC2-4A09-A6A3-CB7720F6064E}" srcOrd="1" destOrd="0" presId="urn:microsoft.com/office/officeart/2005/8/layout/bList2"/>
    <dgm:cxn modelId="{ED5BF224-7014-4397-A924-BA17600F4C4E}" type="presOf" srcId="{43FD3CFF-F1BD-4893-BEC5-63A2F3F5473B}" destId="{B64906CB-768F-4642-B1CC-AE0F28029642}" srcOrd="0" destOrd="0" presId="urn:microsoft.com/office/officeart/2005/8/layout/bList2"/>
    <dgm:cxn modelId="{28CC1926-5F55-419E-AAF5-A7F0C17F89BF}" srcId="{BD4BE982-55D0-44F0-A381-11870B2AE7D2}" destId="{45CCACD4-00E3-4E46-A704-1A3E37FC6101}" srcOrd="2" destOrd="0" parTransId="{DD66985B-CC4A-4E36-8540-C0E82357242A}" sibTransId="{CAC8730F-0AF5-4629-A15C-8DC75F6EC736}"/>
    <dgm:cxn modelId="{78C1E52E-E117-44B9-90A9-AA145DF0C3C3}" type="presOf" srcId="{2678011A-1329-45DD-946A-7FDEECA13E44}" destId="{E24FCE25-0698-4020-9BDB-A52C7405308C}" srcOrd="0" destOrd="0" presId="urn:microsoft.com/office/officeart/2005/8/layout/bList2"/>
    <dgm:cxn modelId="{EB001F35-009C-49D9-95BF-0F86443BB265}" type="presOf" srcId="{8D1FD9EC-31B4-4562-BBA4-7282C7403357}" destId="{98469167-4F9D-4AA8-89B6-79C75C9D7555}" srcOrd="0" destOrd="0" presId="urn:microsoft.com/office/officeart/2005/8/layout/bList2"/>
    <dgm:cxn modelId="{B5285E37-861E-4A16-BBA7-B230858E948D}" type="presOf" srcId="{79B2EFA9-DBE1-40EE-B3D9-28F3EA2A11E0}" destId="{E5B430E4-8E8B-4110-8D36-E97398A216B9}" srcOrd="0" destOrd="0" presId="urn:microsoft.com/office/officeart/2005/8/layout/bList2"/>
    <dgm:cxn modelId="{46587838-DFD8-40FE-B2C7-C57A895FE079}" srcId="{3E5841D1-3210-4AEE-B164-AA721FFB993A}" destId="{31ADC871-7726-4798-B36D-92726048FC67}" srcOrd="0" destOrd="0" parTransId="{23A71C88-3992-4A7F-9837-64AD66488A49}" sibTransId="{A8054925-B1B1-448A-B1C6-023B0DE18CB3}"/>
    <dgm:cxn modelId="{7912F83C-6E5C-440E-8745-FBA37CD716B2}" type="presOf" srcId="{45CCACD4-00E3-4E46-A704-1A3E37FC6101}" destId="{309E96F9-2E83-4D28-9090-039C5ACD5226}" srcOrd="1" destOrd="0" presId="urn:microsoft.com/office/officeart/2005/8/layout/bList2"/>
    <dgm:cxn modelId="{9BE8463E-0375-49FC-AAB5-4E96D98AF203}" srcId="{6C12B344-353C-47E5-92D8-7AC6432266B1}" destId="{2678011A-1329-45DD-946A-7FDEECA13E44}" srcOrd="0" destOrd="0" parTransId="{C29D746D-E71B-40F3-B73F-D83FFE92A8BD}" sibTransId="{B0F962AB-9A5A-48B5-A2AD-EBC2B4F5D0E9}"/>
    <dgm:cxn modelId="{7E27155C-18D7-437B-A66A-76C3AC71F66D}" type="presOf" srcId="{13BFA618-D3EA-4B0C-AC1B-01F3F67AEAEF}" destId="{974F2302-973F-4C09-8970-9D7C230D6907}" srcOrd="1" destOrd="0" presId="urn:microsoft.com/office/officeart/2005/8/layout/bList2"/>
    <dgm:cxn modelId="{95A1C95D-4280-478F-830E-ED1D8FDFFF62}" type="presOf" srcId="{D70A87D5-1071-4163-B216-AFD676FA1B21}" destId="{8B4E7AB8-3D11-429B-BED6-54A415A1EB1C}" srcOrd="0" destOrd="0" presId="urn:microsoft.com/office/officeart/2005/8/layout/bList2"/>
    <dgm:cxn modelId="{5EB86141-A885-463D-BE4D-2F7A89CB3D57}" srcId="{BD4BE982-55D0-44F0-A381-11870B2AE7D2}" destId="{B7A6C5FB-C5D2-4663-9363-95947DEEF79E}" srcOrd="3" destOrd="0" parTransId="{AD47950E-0D85-4C6C-A263-FD6CA6FB3BB9}" sibTransId="{8D1FD9EC-31B4-4562-BBA4-7282C7403357}"/>
    <dgm:cxn modelId="{2BF8D244-19E7-42C8-AB4E-36D875711174}" type="presOf" srcId="{31ADC871-7726-4798-B36D-92726048FC67}" destId="{00353E6E-10C6-4C18-B62B-15D507F77C24}" srcOrd="0" destOrd="0" presId="urn:microsoft.com/office/officeart/2005/8/layout/bList2"/>
    <dgm:cxn modelId="{18A29F65-844F-4892-A788-C9515FAF74DB}" type="presOf" srcId="{6C12B344-353C-47E5-92D8-7AC6432266B1}" destId="{9834D241-CFF3-4D8C-831D-BFD18B6F53FA}" srcOrd="0" destOrd="0" presId="urn:microsoft.com/office/officeart/2005/8/layout/bList2"/>
    <dgm:cxn modelId="{99BF3A46-93D0-4BEF-A5A4-F9C2751EBF60}" type="presOf" srcId="{824381C8-11F3-4AA1-B8F3-F392EB9A2130}" destId="{B96D9F6D-A34B-4F7A-BB2B-37C6B3E7B563}" srcOrd="0" destOrd="0" presId="urn:microsoft.com/office/officeart/2005/8/layout/bList2"/>
    <dgm:cxn modelId="{E75D9448-E6A9-492C-A167-DEC182E38507}" type="presOf" srcId="{8D8DFCFD-D1FB-4D8C-9534-8229BA6B38F7}" destId="{CAD8EA87-F41B-4CD2-8E07-96211F72DC44}" srcOrd="0" destOrd="0" presId="urn:microsoft.com/office/officeart/2005/8/layout/bList2"/>
    <dgm:cxn modelId="{BBF8CF4C-5C62-441C-8CAB-E942E9768E28}" srcId="{82A75C97-9F24-4CF7-BE47-386EE317255B}" destId="{F31928E9-93C2-4710-91B6-5DDE3FE2A635}" srcOrd="0" destOrd="0" parTransId="{CC07CB56-8911-4AF7-BF7C-BE98D9784310}" sibTransId="{1BE39B12-4BE8-45CB-A40A-6B27BEB9E1F4}"/>
    <dgm:cxn modelId="{E235E16C-8CB1-46A0-A6DA-6B89A95561CD}" type="presOf" srcId="{3E5841D1-3210-4AEE-B164-AA721FFB993A}" destId="{C020DBB6-053D-4A92-831F-EC61B0B90FEB}" srcOrd="1" destOrd="0" presId="urn:microsoft.com/office/officeart/2005/8/layout/bList2"/>
    <dgm:cxn modelId="{E9746670-DBC8-44C8-B270-23625448710E}" type="presOf" srcId="{45CCACD4-00E3-4E46-A704-1A3E37FC6101}" destId="{DB000661-12BA-4CA4-9F63-8286D5F15751}" srcOrd="0" destOrd="0" presId="urn:microsoft.com/office/officeart/2005/8/layout/bList2"/>
    <dgm:cxn modelId="{7CD65854-7043-4B83-B8D2-751EC75562BC}" type="presOf" srcId="{82A75C97-9F24-4CF7-BE47-386EE317255B}" destId="{F71856F8-7CB7-4D99-8704-8A8FD081CF95}" srcOrd="1" destOrd="0" presId="urn:microsoft.com/office/officeart/2005/8/layout/bList2"/>
    <dgm:cxn modelId="{F8D69855-8477-4366-9551-232FD6416638}" type="presOf" srcId="{BD4BE982-55D0-44F0-A381-11870B2AE7D2}" destId="{8B137551-0489-4606-8A21-9E658C409C5D}" srcOrd="0" destOrd="0" presId="urn:microsoft.com/office/officeart/2005/8/layout/bList2"/>
    <dgm:cxn modelId="{B84E3F56-AF21-40F0-971D-D3DC8C2A0DF9}" srcId="{13BFA618-D3EA-4B0C-AC1B-01F3F67AEAEF}" destId="{824381C8-11F3-4AA1-B8F3-F392EB9A2130}" srcOrd="0" destOrd="0" parTransId="{F782A66F-F771-4A11-A0D8-3299F529A6CB}" sibTransId="{98673971-8E0E-4B7E-8660-6FC5B81C93A2}"/>
    <dgm:cxn modelId="{2899EB79-72B6-4A7B-A37C-9054C5142069}" type="presOf" srcId="{3E5841D1-3210-4AEE-B164-AA721FFB993A}" destId="{D2F12E83-06DD-48A4-AD81-9FAB4FE444A6}" srcOrd="0" destOrd="0" presId="urn:microsoft.com/office/officeart/2005/8/layout/bList2"/>
    <dgm:cxn modelId="{3154F97C-3ED4-49E9-9FC1-900E6C5EC4E3}" srcId="{BD4BE982-55D0-44F0-A381-11870B2AE7D2}" destId="{3E5841D1-3210-4AEE-B164-AA721FFB993A}" srcOrd="6" destOrd="0" parTransId="{942B40A6-DF68-467B-BF5D-DD409F984FEE}" sibTransId="{9E3AE2E7-C9E7-4C16-B268-C0E4BDF76210}"/>
    <dgm:cxn modelId="{FC76CA7D-53CC-4043-B3B9-5F4BCD6652E1}" type="presOf" srcId="{F31928E9-93C2-4710-91B6-5DDE3FE2A635}" destId="{7EE341E9-1025-4456-86E0-A672893D1B3C}" srcOrd="0" destOrd="0" presId="urn:microsoft.com/office/officeart/2005/8/layout/bList2"/>
    <dgm:cxn modelId="{07362589-FC2D-4492-9317-CD6FB84F703F}" type="presOf" srcId="{97696712-3B7B-479C-9A6F-D71D45DF9588}" destId="{001BE596-D72B-48E3-BE3C-72AF3DB9A3B2}" srcOrd="0" destOrd="0" presId="urn:microsoft.com/office/officeart/2005/8/layout/bList2"/>
    <dgm:cxn modelId="{E3F64693-62FE-4004-B873-273DC5F2BC2F}" type="presOf" srcId="{1AFC7916-1EE2-484C-8AF9-BCB12AB65AD4}" destId="{7DB81187-D1B5-4B34-816F-F30268CCEDD9}" srcOrd="1" destOrd="0" presId="urn:microsoft.com/office/officeart/2005/8/layout/bList2"/>
    <dgm:cxn modelId="{2D058695-53ED-4C41-B8B1-DD39EEE44886}" srcId="{B7A6C5FB-C5D2-4663-9363-95947DEEF79E}" destId="{D70A87D5-1071-4163-B216-AFD676FA1B21}" srcOrd="0" destOrd="0" parTransId="{FBA76834-1C88-43DE-923D-0FB8490F6916}" sibTransId="{5AB81FD5-5272-47D4-9469-19C380AE4FD1}"/>
    <dgm:cxn modelId="{A7509F9A-7F2D-4609-BAC4-A817EFF902CE}" srcId="{1AFC7916-1EE2-484C-8AF9-BCB12AB65AD4}" destId="{79B2EFA9-DBE1-40EE-B3D9-28F3EA2A11E0}" srcOrd="0" destOrd="0" parTransId="{39177004-D890-458B-9EAD-8186B8F619F8}" sibTransId="{9BB94CD2-E7DF-4549-A68C-43AF93E62CA0}"/>
    <dgm:cxn modelId="{106F96A1-D6B4-4EB2-9ED8-5D8748F2DF9A}" srcId="{45CCACD4-00E3-4E46-A704-1A3E37FC6101}" destId="{97696712-3B7B-479C-9A6F-D71D45DF9588}" srcOrd="0" destOrd="0" parTransId="{A5C9E724-7075-44B5-8F08-BBBD414924C4}" sibTransId="{2D76332F-CC59-47A3-8FFB-3B9C70002821}"/>
    <dgm:cxn modelId="{5B24FCA5-D3C4-44CD-8DFA-19621790874C}" type="presOf" srcId="{6B3333C4-6D81-4A1A-9E9F-9557819BD7BE}" destId="{7F32B851-0CE1-4E18-B9BA-9D82B4486DFA}" srcOrd="0" destOrd="0" presId="urn:microsoft.com/office/officeart/2005/8/layout/bList2"/>
    <dgm:cxn modelId="{296D20A8-3E8A-4915-9AC1-A69339824EB8}" type="presOf" srcId="{CAC8730F-0AF5-4629-A15C-8DC75F6EC736}" destId="{15225D79-08A9-460C-94E8-BF6386BAE784}" srcOrd="0" destOrd="0" presId="urn:microsoft.com/office/officeart/2005/8/layout/bList2"/>
    <dgm:cxn modelId="{4AEC41AE-92F3-43D7-9347-A0E20F5FF9E8}" type="presOf" srcId="{82A75C97-9F24-4CF7-BE47-386EE317255B}" destId="{9E61CF95-BF1B-432B-9EE2-3B207E706645}" srcOrd="0" destOrd="0" presId="urn:microsoft.com/office/officeart/2005/8/layout/bList2"/>
    <dgm:cxn modelId="{22F185AE-1341-4A14-AB82-B8226D077B55}" type="presOf" srcId="{B7A6C5FB-C5D2-4663-9363-95947DEEF79E}" destId="{941DF2D0-580A-41BD-AA31-88B629918068}" srcOrd="0" destOrd="0" presId="urn:microsoft.com/office/officeart/2005/8/layout/bList2"/>
    <dgm:cxn modelId="{00766CB1-3E42-42E7-BCC9-1B61EDB04608}" srcId="{BD4BE982-55D0-44F0-A381-11870B2AE7D2}" destId="{82A75C97-9F24-4CF7-BE47-386EE317255B}" srcOrd="7" destOrd="0" parTransId="{78D8FA21-8CF1-4D49-99CE-2AEF0581723E}" sibTransId="{DA569BA3-72CA-4523-92B1-8F8DF53C53AC}"/>
    <dgm:cxn modelId="{99FDC7B1-261C-416A-BEBA-A9C6AD66A172}" type="presOf" srcId="{5A23B6F7-297A-4A80-A303-638D003DE1D8}" destId="{A53737D9-C768-4E5E-9F3A-AA8C19D68CC4}" srcOrd="0" destOrd="0" presId="urn:microsoft.com/office/officeart/2005/8/layout/bList2"/>
    <dgm:cxn modelId="{F0E94FC0-B73A-4CEA-899F-2478EEF4C9F9}" srcId="{BD4BE982-55D0-44F0-A381-11870B2AE7D2}" destId="{13BFA618-D3EA-4B0C-AC1B-01F3F67AEAEF}" srcOrd="4" destOrd="0" parTransId="{5F12C7F5-8C78-4CC3-A3FB-B093AD4E3CF2}" sibTransId="{43FD3CFF-F1BD-4893-BEC5-63A2F3F5473B}"/>
    <dgm:cxn modelId="{32BF37C9-79A1-4C96-81EB-09DADDA3E714}" srcId="{BD4BE982-55D0-44F0-A381-11870B2AE7D2}" destId="{6B3333C4-6D81-4A1A-9E9F-9557819BD7BE}" srcOrd="5" destOrd="0" parTransId="{44DAE3D9-27A8-436E-A25A-37F374260216}" sibTransId="{8D8DFCFD-D1FB-4D8C-9534-8229BA6B38F7}"/>
    <dgm:cxn modelId="{EB10CED8-E69F-4E84-A685-F0FB27CD5376}" srcId="{BD4BE982-55D0-44F0-A381-11870B2AE7D2}" destId="{1AFC7916-1EE2-484C-8AF9-BCB12AB65AD4}" srcOrd="0" destOrd="0" parTransId="{2C22FB07-1FF4-4715-BB5E-B70F76D3744A}" sibTransId="{5A23B6F7-297A-4A80-A303-638D003DE1D8}"/>
    <dgm:cxn modelId="{B8DF54D9-A131-4940-9239-1DB931EDC3A0}" type="presOf" srcId="{9E3AE2E7-C9E7-4C16-B268-C0E4BDF76210}" destId="{88ED3C37-D52A-4A2A-AB05-C512033248DD}" srcOrd="0" destOrd="0" presId="urn:microsoft.com/office/officeart/2005/8/layout/bList2"/>
    <dgm:cxn modelId="{43E12ADD-43CA-4234-9377-90A8A23E2A1F}" type="presOf" srcId="{C09A8822-B516-4474-877C-C639BAC4221B}" destId="{67F9F875-BCF1-4334-9EFC-A35B80803914}" srcOrd="0" destOrd="0" presId="urn:microsoft.com/office/officeart/2005/8/layout/bList2"/>
    <dgm:cxn modelId="{B96CE0E0-2830-4E6A-BB82-8957937A0B5A}" type="presOf" srcId="{1AFC7916-1EE2-484C-8AF9-BCB12AB65AD4}" destId="{99783ACE-A61A-4671-AF7B-A3A64E9FD5E9}" srcOrd="0" destOrd="0" presId="urn:microsoft.com/office/officeart/2005/8/layout/bList2"/>
    <dgm:cxn modelId="{F47187ED-27B6-4CBC-A522-76BEF1DF3D9C}" type="presOf" srcId="{13BFA618-D3EA-4B0C-AC1B-01F3F67AEAEF}" destId="{9B01D084-A992-44D9-94D2-09496A8B671A}" srcOrd="0" destOrd="0" presId="urn:microsoft.com/office/officeart/2005/8/layout/bList2"/>
    <dgm:cxn modelId="{04474CF6-62DA-4868-9A94-8D577A7BF7AC}" type="presOf" srcId="{B7A6C5FB-C5D2-4663-9363-95947DEEF79E}" destId="{BB341B15-604D-4685-9611-BFE1CC73C7FD}" srcOrd="1" destOrd="0" presId="urn:microsoft.com/office/officeart/2005/8/layout/bList2"/>
    <dgm:cxn modelId="{BDE058F9-F06C-4AA7-9F32-D28E85CE5964}" srcId="{BD4BE982-55D0-44F0-A381-11870B2AE7D2}" destId="{6C12B344-353C-47E5-92D8-7AC6432266B1}" srcOrd="1" destOrd="0" parTransId="{B35D3F61-0330-4436-AF64-EB9F3772FD53}" sibTransId="{DB616FE0-0F11-493B-ADFB-B7BF8B9B1401}"/>
    <dgm:cxn modelId="{62891CFF-8268-4810-A0FA-6ADDD12C0D85}" type="presParOf" srcId="{8B137551-0489-4606-8A21-9E658C409C5D}" destId="{978789F4-8718-4E7A-B56D-09521FD19DB4}" srcOrd="0" destOrd="0" presId="urn:microsoft.com/office/officeart/2005/8/layout/bList2"/>
    <dgm:cxn modelId="{5649753B-B1B2-4898-B7D6-E328EAC4654F}" type="presParOf" srcId="{978789F4-8718-4E7A-B56D-09521FD19DB4}" destId="{E5B430E4-8E8B-4110-8D36-E97398A216B9}" srcOrd="0" destOrd="0" presId="urn:microsoft.com/office/officeart/2005/8/layout/bList2"/>
    <dgm:cxn modelId="{789613D3-501B-4D7F-8D64-D7F2D0431F2C}" type="presParOf" srcId="{978789F4-8718-4E7A-B56D-09521FD19DB4}" destId="{99783ACE-A61A-4671-AF7B-A3A64E9FD5E9}" srcOrd="1" destOrd="0" presId="urn:microsoft.com/office/officeart/2005/8/layout/bList2"/>
    <dgm:cxn modelId="{EB08B22F-61AF-4384-849B-61E09F436A7B}" type="presParOf" srcId="{978789F4-8718-4E7A-B56D-09521FD19DB4}" destId="{7DB81187-D1B5-4B34-816F-F30268CCEDD9}" srcOrd="2" destOrd="0" presId="urn:microsoft.com/office/officeart/2005/8/layout/bList2"/>
    <dgm:cxn modelId="{E7A3D577-51AF-4290-B2EB-630FEAB00631}" type="presParOf" srcId="{978789F4-8718-4E7A-B56D-09521FD19DB4}" destId="{DA241FE6-2759-4F15-A63A-6C549197CE72}" srcOrd="3" destOrd="0" presId="urn:microsoft.com/office/officeart/2005/8/layout/bList2"/>
    <dgm:cxn modelId="{B0DC44D5-9EFE-45A6-BA76-2267E7EB8689}" type="presParOf" srcId="{8B137551-0489-4606-8A21-9E658C409C5D}" destId="{A53737D9-C768-4E5E-9F3A-AA8C19D68CC4}" srcOrd="1" destOrd="0" presId="urn:microsoft.com/office/officeart/2005/8/layout/bList2"/>
    <dgm:cxn modelId="{09E91365-C41D-4E5E-832B-A060CAA7E5D9}" type="presParOf" srcId="{8B137551-0489-4606-8A21-9E658C409C5D}" destId="{C05F820E-2DC2-49F8-AA99-359FFDC24275}" srcOrd="2" destOrd="0" presId="urn:microsoft.com/office/officeart/2005/8/layout/bList2"/>
    <dgm:cxn modelId="{8D8D02DE-BD33-467E-A6EE-2972666E3C8D}" type="presParOf" srcId="{C05F820E-2DC2-49F8-AA99-359FFDC24275}" destId="{E24FCE25-0698-4020-9BDB-A52C7405308C}" srcOrd="0" destOrd="0" presId="urn:microsoft.com/office/officeart/2005/8/layout/bList2"/>
    <dgm:cxn modelId="{B86FC4FB-865D-4E43-A6B5-E11AC47A9001}" type="presParOf" srcId="{C05F820E-2DC2-49F8-AA99-359FFDC24275}" destId="{9834D241-CFF3-4D8C-831D-BFD18B6F53FA}" srcOrd="1" destOrd="0" presId="urn:microsoft.com/office/officeart/2005/8/layout/bList2"/>
    <dgm:cxn modelId="{3DA1D83B-DEB8-4306-A9EE-73E2D309D0AD}" type="presParOf" srcId="{C05F820E-2DC2-49F8-AA99-359FFDC24275}" destId="{13E0A7C0-06D8-4589-BCD8-50D733A3ECBE}" srcOrd="2" destOrd="0" presId="urn:microsoft.com/office/officeart/2005/8/layout/bList2"/>
    <dgm:cxn modelId="{7A48083E-1C5F-4E5D-8B08-BB3071000A52}" type="presParOf" srcId="{C05F820E-2DC2-49F8-AA99-359FFDC24275}" destId="{CFC7B8DE-4B3A-4B77-B023-AFDC089B357B}" srcOrd="3" destOrd="0" presId="urn:microsoft.com/office/officeart/2005/8/layout/bList2"/>
    <dgm:cxn modelId="{40FF9D1F-846B-44C2-B460-E28DD2C9E735}" type="presParOf" srcId="{8B137551-0489-4606-8A21-9E658C409C5D}" destId="{29B9743F-35B7-4CE6-ADE8-E33A6032D276}" srcOrd="3" destOrd="0" presId="urn:microsoft.com/office/officeart/2005/8/layout/bList2"/>
    <dgm:cxn modelId="{E9D95017-B709-442D-8583-579F46541BE7}" type="presParOf" srcId="{8B137551-0489-4606-8A21-9E658C409C5D}" destId="{7D4238D4-B53D-4BAD-8876-ED5A358DD35F}" srcOrd="4" destOrd="0" presId="urn:microsoft.com/office/officeart/2005/8/layout/bList2"/>
    <dgm:cxn modelId="{AB380186-F7DA-447F-B2B0-9EB83572E25E}" type="presParOf" srcId="{7D4238D4-B53D-4BAD-8876-ED5A358DD35F}" destId="{001BE596-D72B-48E3-BE3C-72AF3DB9A3B2}" srcOrd="0" destOrd="0" presId="urn:microsoft.com/office/officeart/2005/8/layout/bList2"/>
    <dgm:cxn modelId="{46310F2B-DFF8-44DD-8B9C-5467AC39BAD2}" type="presParOf" srcId="{7D4238D4-B53D-4BAD-8876-ED5A358DD35F}" destId="{DB000661-12BA-4CA4-9F63-8286D5F15751}" srcOrd="1" destOrd="0" presId="urn:microsoft.com/office/officeart/2005/8/layout/bList2"/>
    <dgm:cxn modelId="{F9824E1E-B918-4712-A525-D9279DE88AF7}" type="presParOf" srcId="{7D4238D4-B53D-4BAD-8876-ED5A358DD35F}" destId="{309E96F9-2E83-4D28-9090-039C5ACD5226}" srcOrd="2" destOrd="0" presId="urn:microsoft.com/office/officeart/2005/8/layout/bList2"/>
    <dgm:cxn modelId="{00682A55-3C0D-4E6F-B5FE-F2A3F6CCC1E1}" type="presParOf" srcId="{7D4238D4-B53D-4BAD-8876-ED5A358DD35F}" destId="{3F0425B1-1C89-4E00-9DD2-741E66E0CD98}" srcOrd="3" destOrd="0" presId="urn:microsoft.com/office/officeart/2005/8/layout/bList2"/>
    <dgm:cxn modelId="{4ACA7E28-072E-4860-9BF6-A256B5EEA7C1}" type="presParOf" srcId="{8B137551-0489-4606-8A21-9E658C409C5D}" destId="{15225D79-08A9-460C-94E8-BF6386BAE784}" srcOrd="5" destOrd="0" presId="urn:microsoft.com/office/officeart/2005/8/layout/bList2"/>
    <dgm:cxn modelId="{0820A4CB-923F-4A94-B677-FA82D79F34F2}" type="presParOf" srcId="{8B137551-0489-4606-8A21-9E658C409C5D}" destId="{E2EA7FFF-066E-46E7-9E37-24C914E612A5}" srcOrd="6" destOrd="0" presId="urn:microsoft.com/office/officeart/2005/8/layout/bList2"/>
    <dgm:cxn modelId="{D2309C08-1DBE-4719-A9F6-7E90BF85890E}" type="presParOf" srcId="{E2EA7FFF-066E-46E7-9E37-24C914E612A5}" destId="{8B4E7AB8-3D11-429B-BED6-54A415A1EB1C}" srcOrd="0" destOrd="0" presId="urn:microsoft.com/office/officeart/2005/8/layout/bList2"/>
    <dgm:cxn modelId="{F3BC6115-C3A9-43F9-953F-F1E31E56661C}" type="presParOf" srcId="{E2EA7FFF-066E-46E7-9E37-24C914E612A5}" destId="{941DF2D0-580A-41BD-AA31-88B629918068}" srcOrd="1" destOrd="0" presId="urn:microsoft.com/office/officeart/2005/8/layout/bList2"/>
    <dgm:cxn modelId="{E4942315-A955-4C8C-9F2E-9F2EB86D66CA}" type="presParOf" srcId="{E2EA7FFF-066E-46E7-9E37-24C914E612A5}" destId="{BB341B15-604D-4685-9611-BFE1CC73C7FD}" srcOrd="2" destOrd="0" presId="urn:microsoft.com/office/officeart/2005/8/layout/bList2"/>
    <dgm:cxn modelId="{D02D81E5-A459-4BA8-A393-A7C2CA636476}" type="presParOf" srcId="{E2EA7FFF-066E-46E7-9E37-24C914E612A5}" destId="{5E329DF0-46EB-4ABE-9D73-4FCD108D57BE}" srcOrd="3" destOrd="0" presId="urn:microsoft.com/office/officeart/2005/8/layout/bList2"/>
    <dgm:cxn modelId="{446817D8-8098-49C6-9B18-FD4BC7A86DC5}" type="presParOf" srcId="{8B137551-0489-4606-8A21-9E658C409C5D}" destId="{98469167-4F9D-4AA8-89B6-79C75C9D7555}" srcOrd="7" destOrd="0" presId="urn:microsoft.com/office/officeart/2005/8/layout/bList2"/>
    <dgm:cxn modelId="{3A8F2662-AA08-481F-90F6-6BBCDFF48D0C}" type="presParOf" srcId="{8B137551-0489-4606-8A21-9E658C409C5D}" destId="{B11120B7-4A4D-4514-B131-0B0A1F71DA58}" srcOrd="8" destOrd="0" presId="urn:microsoft.com/office/officeart/2005/8/layout/bList2"/>
    <dgm:cxn modelId="{2D8AC17F-2FA0-4E59-A3CB-FF36B9167F18}" type="presParOf" srcId="{B11120B7-4A4D-4514-B131-0B0A1F71DA58}" destId="{B96D9F6D-A34B-4F7A-BB2B-37C6B3E7B563}" srcOrd="0" destOrd="0" presId="urn:microsoft.com/office/officeart/2005/8/layout/bList2"/>
    <dgm:cxn modelId="{EACCA6A4-A62F-4506-8BE7-3C292B885F09}" type="presParOf" srcId="{B11120B7-4A4D-4514-B131-0B0A1F71DA58}" destId="{9B01D084-A992-44D9-94D2-09496A8B671A}" srcOrd="1" destOrd="0" presId="urn:microsoft.com/office/officeart/2005/8/layout/bList2"/>
    <dgm:cxn modelId="{372F5E17-5C92-4288-80AC-000DFC8D811F}" type="presParOf" srcId="{B11120B7-4A4D-4514-B131-0B0A1F71DA58}" destId="{974F2302-973F-4C09-8970-9D7C230D6907}" srcOrd="2" destOrd="0" presId="urn:microsoft.com/office/officeart/2005/8/layout/bList2"/>
    <dgm:cxn modelId="{735C6AE0-2D4E-422B-AF65-DE919A7FB365}" type="presParOf" srcId="{B11120B7-4A4D-4514-B131-0B0A1F71DA58}" destId="{6F178EF5-4CD0-4073-BEB4-99821530ADC3}" srcOrd="3" destOrd="0" presId="urn:microsoft.com/office/officeart/2005/8/layout/bList2"/>
    <dgm:cxn modelId="{3667E239-D2DA-400A-82DB-708FEEC00D95}" type="presParOf" srcId="{8B137551-0489-4606-8A21-9E658C409C5D}" destId="{B64906CB-768F-4642-B1CC-AE0F28029642}" srcOrd="9" destOrd="0" presId="urn:microsoft.com/office/officeart/2005/8/layout/bList2"/>
    <dgm:cxn modelId="{4D58195E-8932-414C-BDFE-2C7F981394F4}" type="presParOf" srcId="{8B137551-0489-4606-8A21-9E658C409C5D}" destId="{A192C9E0-3E73-4811-8D61-8FDE798AD020}" srcOrd="10" destOrd="0" presId="urn:microsoft.com/office/officeart/2005/8/layout/bList2"/>
    <dgm:cxn modelId="{AE9D550F-8140-41E1-9BFA-C797F5322A38}" type="presParOf" srcId="{A192C9E0-3E73-4811-8D61-8FDE798AD020}" destId="{67F9F875-BCF1-4334-9EFC-A35B80803914}" srcOrd="0" destOrd="0" presId="urn:microsoft.com/office/officeart/2005/8/layout/bList2"/>
    <dgm:cxn modelId="{496FCF2D-EAF4-4852-8AD3-3E57C041868C}" type="presParOf" srcId="{A192C9E0-3E73-4811-8D61-8FDE798AD020}" destId="{7F32B851-0CE1-4E18-B9BA-9D82B4486DFA}" srcOrd="1" destOrd="0" presId="urn:microsoft.com/office/officeart/2005/8/layout/bList2"/>
    <dgm:cxn modelId="{E20333E6-D8B7-4556-AB49-361B8578BE17}" type="presParOf" srcId="{A192C9E0-3E73-4811-8D61-8FDE798AD020}" destId="{E14D9119-3AC2-4A09-A6A3-CB7720F6064E}" srcOrd="2" destOrd="0" presId="urn:microsoft.com/office/officeart/2005/8/layout/bList2"/>
    <dgm:cxn modelId="{809C930E-5A39-494D-B1F6-5BCC9B3F99DC}" type="presParOf" srcId="{A192C9E0-3E73-4811-8D61-8FDE798AD020}" destId="{0E098A53-5A0A-45CC-BDFC-3E6395A444BC}" srcOrd="3" destOrd="0" presId="urn:microsoft.com/office/officeart/2005/8/layout/bList2"/>
    <dgm:cxn modelId="{41376A96-16CB-49D0-A17D-CA3247F2537E}" type="presParOf" srcId="{8B137551-0489-4606-8A21-9E658C409C5D}" destId="{CAD8EA87-F41B-4CD2-8E07-96211F72DC44}" srcOrd="11" destOrd="0" presId="urn:microsoft.com/office/officeart/2005/8/layout/bList2"/>
    <dgm:cxn modelId="{AD9A032D-A09A-473E-9E32-86EDA36C98F0}" type="presParOf" srcId="{8B137551-0489-4606-8A21-9E658C409C5D}" destId="{82343EB0-0B9E-4FDF-AA5C-10F8334B3905}" srcOrd="12" destOrd="0" presId="urn:microsoft.com/office/officeart/2005/8/layout/bList2"/>
    <dgm:cxn modelId="{907E9A3E-979A-4555-94F7-14A45A5AA320}" type="presParOf" srcId="{82343EB0-0B9E-4FDF-AA5C-10F8334B3905}" destId="{00353E6E-10C6-4C18-B62B-15D507F77C24}" srcOrd="0" destOrd="0" presId="urn:microsoft.com/office/officeart/2005/8/layout/bList2"/>
    <dgm:cxn modelId="{6C99D2C1-C30F-49B6-8373-9DED032534DA}" type="presParOf" srcId="{82343EB0-0B9E-4FDF-AA5C-10F8334B3905}" destId="{D2F12E83-06DD-48A4-AD81-9FAB4FE444A6}" srcOrd="1" destOrd="0" presId="urn:microsoft.com/office/officeart/2005/8/layout/bList2"/>
    <dgm:cxn modelId="{3DED5784-2FD3-4E62-A078-BD1749A6959E}" type="presParOf" srcId="{82343EB0-0B9E-4FDF-AA5C-10F8334B3905}" destId="{C020DBB6-053D-4A92-831F-EC61B0B90FEB}" srcOrd="2" destOrd="0" presId="urn:microsoft.com/office/officeart/2005/8/layout/bList2"/>
    <dgm:cxn modelId="{F1AEBB51-3838-47FD-AE71-19E6F3CCF579}" type="presParOf" srcId="{82343EB0-0B9E-4FDF-AA5C-10F8334B3905}" destId="{D31D419C-BA7D-493C-97D7-947D65681DD0}" srcOrd="3" destOrd="0" presId="urn:microsoft.com/office/officeart/2005/8/layout/bList2"/>
    <dgm:cxn modelId="{01795FC5-275E-4801-98B5-8EB717F963D9}" type="presParOf" srcId="{8B137551-0489-4606-8A21-9E658C409C5D}" destId="{88ED3C37-D52A-4A2A-AB05-C512033248DD}" srcOrd="13" destOrd="0" presId="urn:microsoft.com/office/officeart/2005/8/layout/bList2"/>
    <dgm:cxn modelId="{836BB64A-B702-4BCF-93D5-F30A78F4F4EE}" type="presParOf" srcId="{8B137551-0489-4606-8A21-9E658C409C5D}" destId="{2CE18A24-9852-4C2C-8CFF-5C5F0CA0E244}" srcOrd="14" destOrd="0" presId="urn:microsoft.com/office/officeart/2005/8/layout/bList2"/>
    <dgm:cxn modelId="{C248F147-F3A9-40FB-92D7-FC780D6B6977}" type="presParOf" srcId="{2CE18A24-9852-4C2C-8CFF-5C5F0CA0E244}" destId="{7EE341E9-1025-4456-86E0-A672893D1B3C}" srcOrd="0" destOrd="0" presId="urn:microsoft.com/office/officeart/2005/8/layout/bList2"/>
    <dgm:cxn modelId="{C899A815-73CD-4A83-9EBA-ED9680933EF1}" type="presParOf" srcId="{2CE18A24-9852-4C2C-8CFF-5C5F0CA0E244}" destId="{9E61CF95-BF1B-432B-9EE2-3B207E706645}" srcOrd="1" destOrd="0" presId="urn:microsoft.com/office/officeart/2005/8/layout/bList2"/>
    <dgm:cxn modelId="{C0B3397C-FD6E-4154-9399-6C19D1BE5138}" type="presParOf" srcId="{2CE18A24-9852-4C2C-8CFF-5C5F0CA0E244}" destId="{F71856F8-7CB7-4D99-8704-8A8FD081CF95}" srcOrd="2" destOrd="0" presId="urn:microsoft.com/office/officeart/2005/8/layout/bList2"/>
    <dgm:cxn modelId="{E5D79481-CE87-4C90-8912-2CC5C1B69C66}" type="presParOf" srcId="{2CE18A24-9852-4C2C-8CFF-5C5F0CA0E244}" destId="{A8C4E7C3-FA35-42B6-8124-8734CAD66120}"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4BE982-55D0-44F0-A381-11870B2AE7D2}" type="doc">
      <dgm:prSet loTypeId="urn:microsoft.com/office/officeart/2005/8/layout/bList2" loCatId="list" qsTypeId="urn:microsoft.com/office/officeart/2005/8/quickstyle/simple1" qsCatId="simple" csTypeId="urn:microsoft.com/office/officeart/2005/8/colors/accent1_4" csCatId="accent1" phldr="1"/>
      <dgm:spPr/>
      <dgm:t>
        <a:bodyPr/>
        <a:lstStyle/>
        <a:p>
          <a:endParaRPr lang="fr-FR"/>
        </a:p>
      </dgm:t>
    </dgm:pt>
    <dgm:pt modelId="{1AFC7916-1EE2-484C-8AF9-BCB12AB65AD4}">
      <dgm:prSet phldrT="[Texte]" custT="1"/>
      <dgm:spPr/>
      <dgm:t>
        <a:bodyPr/>
        <a:lstStyle/>
        <a:p>
          <a:r>
            <a:rPr lang="fr-FR" sz="1600" dirty="0"/>
            <a:t>Statut</a:t>
          </a:r>
        </a:p>
      </dgm:t>
    </dgm:pt>
    <dgm:pt modelId="{2C22FB07-1FF4-4715-BB5E-B70F76D3744A}" type="parTrans" cxnId="{EB10CED8-E69F-4E84-A685-F0FB27CD5376}">
      <dgm:prSet/>
      <dgm:spPr/>
      <dgm:t>
        <a:bodyPr/>
        <a:lstStyle/>
        <a:p>
          <a:endParaRPr lang="fr-FR"/>
        </a:p>
      </dgm:t>
    </dgm:pt>
    <dgm:pt modelId="{5A23B6F7-297A-4A80-A303-638D003DE1D8}" type="sibTrans" cxnId="{EB10CED8-E69F-4E84-A685-F0FB27CD5376}">
      <dgm:prSet/>
      <dgm:spPr/>
      <dgm:t>
        <a:bodyPr/>
        <a:lstStyle/>
        <a:p>
          <a:endParaRPr lang="fr-FR"/>
        </a:p>
      </dgm:t>
    </dgm:pt>
    <dgm:pt modelId="{79B2EFA9-DBE1-40EE-B3D9-28F3EA2A11E0}">
      <dgm:prSet phldrT="[Texte]" custT="1"/>
      <dgm:spPr/>
      <dgm:t>
        <a:bodyPr/>
        <a:lstStyle/>
        <a:p>
          <a:r>
            <a:rPr lang="fr-FR" sz="1600" dirty="0"/>
            <a:t>Restreindre la recherche </a:t>
          </a:r>
          <a:r>
            <a:rPr lang="fr-FR" sz="1600" b="1" dirty="0"/>
            <a:t>aux adhérents </a:t>
          </a:r>
          <a:r>
            <a:rPr lang="fr-FR" sz="1600" dirty="0"/>
            <a:t>ayant le(s) statut(s) sélectionné(s)</a:t>
          </a:r>
        </a:p>
      </dgm:t>
    </dgm:pt>
    <dgm:pt modelId="{39177004-D890-458B-9EAD-8186B8F619F8}" type="parTrans" cxnId="{A7509F9A-7F2D-4609-BAC4-A817EFF902CE}">
      <dgm:prSet/>
      <dgm:spPr/>
      <dgm:t>
        <a:bodyPr/>
        <a:lstStyle/>
        <a:p>
          <a:endParaRPr lang="fr-FR"/>
        </a:p>
      </dgm:t>
    </dgm:pt>
    <dgm:pt modelId="{9BB94CD2-E7DF-4549-A68C-43AF93E62CA0}" type="sibTrans" cxnId="{A7509F9A-7F2D-4609-BAC4-A817EFF902CE}">
      <dgm:prSet/>
      <dgm:spPr/>
      <dgm:t>
        <a:bodyPr/>
        <a:lstStyle/>
        <a:p>
          <a:endParaRPr lang="fr-FR"/>
        </a:p>
      </dgm:t>
    </dgm:pt>
    <dgm:pt modelId="{6C12B344-353C-47E5-92D8-7AC6432266B1}">
      <dgm:prSet phldrT="[Texte]" custT="1"/>
      <dgm:spPr/>
      <dgm:t>
        <a:bodyPr/>
        <a:lstStyle/>
        <a:p>
          <a:r>
            <a:rPr lang="fr-FR" sz="1600" dirty="0"/>
            <a:t>Type</a:t>
          </a:r>
        </a:p>
      </dgm:t>
    </dgm:pt>
    <dgm:pt modelId="{B35D3F61-0330-4436-AF64-EB9F3772FD53}" type="parTrans" cxnId="{BDE058F9-F06C-4AA7-9F32-D28E85CE5964}">
      <dgm:prSet/>
      <dgm:spPr/>
      <dgm:t>
        <a:bodyPr/>
        <a:lstStyle/>
        <a:p>
          <a:endParaRPr lang="fr-FR"/>
        </a:p>
      </dgm:t>
    </dgm:pt>
    <dgm:pt modelId="{DB616FE0-0F11-493B-ADFB-B7BF8B9B1401}" type="sibTrans" cxnId="{BDE058F9-F06C-4AA7-9F32-D28E85CE5964}">
      <dgm:prSet/>
      <dgm:spPr/>
      <dgm:t>
        <a:bodyPr/>
        <a:lstStyle/>
        <a:p>
          <a:endParaRPr lang="fr-FR"/>
        </a:p>
      </dgm:t>
    </dgm:pt>
    <dgm:pt modelId="{2678011A-1329-45DD-946A-7FDEECA13E44}">
      <dgm:prSet phldrT="[Texte]" custT="1"/>
      <dgm:spPr/>
      <dgm:t>
        <a:bodyPr/>
        <a:lstStyle/>
        <a:p>
          <a:r>
            <a:rPr lang="fr-FR" sz="1600" dirty="0"/>
            <a:t>Restreindre la recherche aux adhérents ayant le(s) type(s) sélectionné(s)</a:t>
          </a:r>
        </a:p>
      </dgm:t>
    </dgm:pt>
    <dgm:pt modelId="{C29D746D-E71B-40F3-B73F-D83FFE92A8BD}" type="parTrans" cxnId="{9BE8463E-0375-49FC-AAB5-4E96D98AF203}">
      <dgm:prSet/>
      <dgm:spPr/>
      <dgm:t>
        <a:bodyPr/>
        <a:lstStyle/>
        <a:p>
          <a:endParaRPr lang="fr-FR"/>
        </a:p>
      </dgm:t>
    </dgm:pt>
    <dgm:pt modelId="{B0F962AB-9A5A-48B5-A2AD-EBC2B4F5D0E9}" type="sibTrans" cxnId="{9BE8463E-0375-49FC-AAB5-4E96D98AF203}">
      <dgm:prSet/>
      <dgm:spPr/>
      <dgm:t>
        <a:bodyPr/>
        <a:lstStyle/>
        <a:p>
          <a:endParaRPr lang="fr-FR"/>
        </a:p>
      </dgm:t>
    </dgm:pt>
    <dgm:pt modelId="{45CCACD4-00E3-4E46-A704-1A3E37FC6101}">
      <dgm:prSet phldrT="[Texte]" custT="1"/>
      <dgm:spPr/>
      <dgm:t>
        <a:bodyPr/>
        <a:lstStyle/>
        <a:p>
          <a:r>
            <a:rPr lang="fr-FR" sz="1600" dirty="0"/>
            <a:t>Médecin</a:t>
          </a:r>
        </a:p>
      </dgm:t>
    </dgm:pt>
    <dgm:pt modelId="{DD66985B-CC4A-4E36-8540-C0E82357242A}" type="parTrans" cxnId="{28CC1926-5F55-419E-AAF5-A7F0C17F89BF}">
      <dgm:prSet/>
      <dgm:spPr/>
      <dgm:t>
        <a:bodyPr/>
        <a:lstStyle/>
        <a:p>
          <a:endParaRPr lang="fr-FR"/>
        </a:p>
      </dgm:t>
    </dgm:pt>
    <dgm:pt modelId="{CAC8730F-0AF5-4629-A15C-8DC75F6EC736}" type="sibTrans" cxnId="{28CC1926-5F55-419E-AAF5-A7F0C17F89BF}">
      <dgm:prSet/>
      <dgm:spPr/>
      <dgm:t>
        <a:bodyPr/>
        <a:lstStyle/>
        <a:p>
          <a:endParaRPr lang="fr-FR"/>
        </a:p>
      </dgm:t>
    </dgm:pt>
    <dgm:pt modelId="{97696712-3B7B-479C-9A6F-D71D45DF9588}">
      <dgm:prSet phldrT="[Texte]" custT="1"/>
      <dgm:spPr/>
      <dgm:t>
        <a:bodyPr/>
        <a:lstStyle/>
        <a:p>
          <a:r>
            <a:rPr lang="fr-FR" sz="1600" dirty="0"/>
            <a:t>Restreindre la recherche aux adhérents ayant le(s) médecin(s) référent(s) sélectionné(s)</a:t>
          </a:r>
        </a:p>
      </dgm:t>
    </dgm:pt>
    <dgm:pt modelId="{A5C9E724-7075-44B5-8F08-BBBD414924C4}" type="parTrans" cxnId="{106F96A1-D6B4-4EB2-9ED8-5D8748F2DF9A}">
      <dgm:prSet/>
      <dgm:spPr/>
      <dgm:t>
        <a:bodyPr/>
        <a:lstStyle/>
        <a:p>
          <a:endParaRPr lang="fr-FR"/>
        </a:p>
      </dgm:t>
    </dgm:pt>
    <dgm:pt modelId="{2D76332F-CC59-47A3-8FFB-3B9C70002821}" type="sibTrans" cxnId="{106F96A1-D6B4-4EB2-9ED8-5D8748F2DF9A}">
      <dgm:prSet/>
      <dgm:spPr/>
      <dgm:t>
        <a:bodyPr/>
        <a:lstStyle/>
        <a:p>
          <a:endParaRPr lang="fr-FR"/>
        </a:p>
      </dgm:t>
    </dgm:pt>
    <dgm:pt modelId="{B7A6C5FB-C5D2-4663-9363-95947DEEF79E}">
      <dgm:prSet phldrT="[Texte]" custT="1"/>
      <dgm:spPr/>
      <dgm:t>
        <a:bodyPr/>
        <a:lstStyle/>
        <a:p>
          <a:r>
            <a:rPr lang="fr-FR" sz="1600" dirty="0"/>
            <a:t>Zone Pro</a:t>
          </a:r>
        </a:p>
      </dgm:t>
    </dgm:pt>
    <dgm:pt modelId="{AD47950E-0D85-4C6C-A263-FD6CA6FB3BB9}" type="parTrans" cxnId="{5EB86141-A885-463D-BE4D-2F7A89CB3D57}">
      <dgm:prSet/>
      <dgm:spPr/>
      <dgm:t>
        <a:bodyPr/>
        <a:lstStyle/>
        <a:p>
          <a:endParaRPr lang="fr-FR"/>
        </a:p>
      </dgm:t>
    </dgm:pt>
    <dgm:pt modelId="{8D1FD9EC-31B4-4562-BBA4-7282C7403357}" type="sibTrans" cxnId="{5EB86141-A885-463D-BE4D-2F7A89CB3D57}">
      <dgm:prSet/>
      <dgm:spPr/>
      <dgm:t>
        <a:bodyPr/>
        <a:lstStyle/>
        <a:p>
          <a:endParaRPr lang="fr-FR"/>
        </a:p>
      </dgm:t>
    </dgm:pt>
    <dgm:pt modelId="{D70A87D5-1071-4163-B216-AFD676FA1B21}">
      <dgm:prSet phldrT="[Texte]" custT="1"/>
      <dgm:spPr/>
      <dgm:t>
        <a:bodyPr/>
        <a:lstStyle/>
        <a:p>
          <a:r>
            <a:rPr lang="fr-FR" sz="1600" dirty="0"/>
            <a:t>Restreindre la recherche aux adhérents faisant partis de(s) zone(s) professionnelle(s) sélectionné(s)</a:t>
          </a:r>
        </a:p>
      </dgm:t>
    </dgm:pt>
    <dgm:pt modelId="{FBA76834-1C88-43DE-923D-0FB8490F6916}" type="parTrans" cxnId="{2D058695-53ED-4C41-B8B1-DD39EEE44886}">
      <dgm:prSet/>
      <dgm:spPr/>
      <dgm:t>
        <a:bodyPr/>
        <a:lstStyle/>
        <a:p>
          <a:endParaRPr lang="fr-FR"/>
        </a:p>
      </dgm:t>
    </dgm:pt>
    <dgm:pt modelId="{5AB81FD5-5272-47D4-9469-19C380AE4FD1}" type="sibTrans" cxnId="{2D058695-53ED-4C41-B8B1-DD39EEE44886}">
      <dgm:prSet/>
      <dgm:spPr/>
      <dgm:t>
        <a:bodyPr/>
        <a:lstStyle/>
        <a:p>
          <a:endParaRPr lang="fr-FR"/>
        </a:p>
      </dgm:t>
    </dgm:pt>
    <dgm:pt modelId="{13BFA618-D3EA-4B0C-AC1B-01F3F67AEAEF}">
      <dgm:prSet phldrT="[Texte]" custT="1"/>
      <dgm:spPr/>
      <dgm:t>
        <a:bodyPr/>
        <a:lstStyle/>
        <a:p>
          <a:r>
            <a:rPr lang="fr-FR" sz="1600" dirty="0"/>
            <a:t>NAF</a:t>
          </a:r>
        </a:p>
      </dgm:t>
    </dgm:pt>
    <dgm:pt modelId="{5F12C7F5-8C78-4CC3-A3FB-B093AD4E3CF2}" type="parTrans" cxnId="{F0E94FC0-B73A-4CEA-899F-2478EEF4C9F9}">
      <dgm:prSet/>
      <dgm:spPr/>
      <dgm:t>
        <a:bodyPr/>
        <a:lstStyle/>
        <a:p>
          <a:endParaRPr lang="fr-FR"/>
        </a:p>
      </dgm:t>
    </dgm:pt>
    <dgm:pt modelId="{43FD3CFF-F1BD-4893-BEC5-63A2F3F5473B}" type="sibTrans" cxnId="{F0E94FC0-B73A-4CEA-899F-2478EEF4C9F9}">
      <dgm:prSet/>
      <dgm:spPr/>
      <dgm:t>
        <a:bodyPr/>
        <a:lstStyle/>
        <a:p>
          <a:endParaRPr lang="fr-FR"/>
        </a:p>
      </dgm:t>
    </dgm:pt>
    <dgm:pt modelId="{824381C8-11F3-4AA1-B8F3-F392EB9A2130}">
      <dgm:prSet phldrT="[Texte]" custT="1"/>
      <dgm:spPr/>
      <dgm:t>
        <a:bodyPr/>
        <a:lstStyle/>
        <a:p>
          <a:r>
            <a:rPr lang="fr-FR" sz="1600" dirty="0"/>
            <a:t>Restreindre la recherche aux adhérents faisant partis de(s) NAF sélectionné(s</a:t>
          </a:r>
        </a:p>
      </dgm:t>
    </dgm:pt>
    <dgm:pt modelId="{F782A66F-F771-4A11-A0D8-3299F529A6CB}" type="parTrans" cxnId="{B84E3F56-AF21-40F0-971D-D3DC8C2A0DF9}">
      <dgm:prSet/>
      <dgm:spPr/>
      <dgm:t>
        <a:bodyPr/>
        <a:lstStyle/>
        <a:p>
          <a:endParaRPr lang="fr-FR"/>
        </a:p>
      </dgm:t>
    </dgm:pt>
    <dgm:pt modelId="{98673971-8E0E-4B7E-8660-6FC5B81C93A2}" type="sibTrans" cxnId="{B84E3F56-AF21-40F0-971D-D3DC8C2A0DF9}">
      <dgm:prSet/>
      <dgm:spPr/>
      <dgm:t>
        <a:bodyPr/>
        <a:lstStyle/>
        <a:p>
          <a:endParaRPr lang="fr-FR"/>
        </a:p>
      </dgm:t>
    </dgm:pt>
    <dgm:pt modelId="{6B3333C4-6D81-4A1A-9E9F-9557819BD7BE}">
      <dgm:prSet phldrT="[Texte]" custT="1"/>
      <dgm:spPr/>
      <dgm:t>
        <a:bodyPr/>
        <a:lstStyle/>
        <a:p>
          <a:r>
            <a:rPr lang="fr-FR" sz="1400" dirty="0"/>
            <a:t>Critères : Salarié avec 2 contrats (CDD ou CDI)</a:t>
          </a:r>
        </a:p>
      </dgm:t>
    </dgm:pt>
    <dgm:pt modelId="{44DAE3D9-27A8-436E-A25A-37F374260216}" type="parTrans" cxnId="{32BF37C9-79A1-4C96-81EB-09DADDA3E714}">
      <dgm:prSet/>
      <dgm:spPr/>
      <dgm:t>
        <a:bodyPr/>
        <a:lstStyle/>
        <a:p>
          <a:endParaRPr lang="fr-FR"/>
        </a:p>
      </dgm:t>
    </dgm:pt>
    <dgm:pt modelId="{8D8DFCFD-D1FB-4D8C-9534-8229BA6B38F7}" type="sibTrans" cxnId="{32BF37C9-79A1-4C96-81EB-09DADDA3E714}">
      <dgm:prSet/>
      <dgm:spPr/>
      <dgm:t>
        <a:bodyPr/>
        <a:lstStyle/>
        <a:p>
          <a:endParaRPr lang="fr-FR"/>
        </a:p>
      </dgm:t>
    </dgm:pt>
    <dgm:pt modelId="{3E5841D1-3210-4AEE-B164-AA721FFB993A}">
      <dgm:prSet phldrT="[Texte]" custT="1"/>
      <dgm:spPr/>
      <dgm:t>
        <a:bodyPr/>
        <a:lstStyle/>
        <a:p>
          <a:r>
            <a:rPr lang="fr-FR" sz="1400" dirty="0"/>
            <a:t>Critères : Salarié avec codes PCS identiques</a:t>
          </a:r>
        </a:p>
      </dgm:t>
    </dgm:pt>
    <dgm:pt modelId="{942B40A6-DF68-467B-BF5D-DD409F984FEE}" type="parTrans" cxnId="{3154F97C-3ED4-49E9-9FC1-900E6C5EC4E3}">
      <dgm:prSet/>
      <dgm:spPr/>
      <dgm:t>
        <a:bodyPr/>
        <a:lstStyle/>
        <a:p>
          <a:endParaRPr lang="fr-FR"/>
        </a:p>
      </dgm:t>
    </dgm:pt>
    <dgm:pt modelId="{9E3AE2E7-C9E7-4C16-B268-C0E4BDF76210}" type="sibTrans" cxnId="{3154F97C-3ED4-49E9-9FC1-900E6C5EC4E3}">
      <dgm:prSet/>
      <dgm:spPr/>
      <dgm:t>
        <a:bodyPr/>
        <a:lstStyle/>
        <a:p>
          <a:endParaRPr lang="fr-FR"/>
        </a:p>
      </dgm:t>
    </dgm:pt>
    <dgm:pt modelId="{82A75C97-9F24-4CF7-BE47-386EE317255B}">
      <dgm:prSet phldrT="[Texte]" custT="1"/>
      <dgm:spPr/>
      <dgm:t>
        <a:bodyPr/>
        <a:lstStyle/>
        <a:p>
          <a:r>
            <a:rPr lang="fr-FR" sz="1400" dirty="0"/>
            <a:t>Critère : Salarié avec types de suivi identiques</a:t>
          </a:r>
        </a:p>
      </dgm:t>
    </dgm:pt>
    <dgm:pt modelId="{78D8FA21-8CF1-4D49-99CE-2AEF0581723E}" type="parTrans" cxnId="{00766CB1-3E42-42E7-BCC9-1B61EDB04608}">
      <dgm:prSet/>
      <dgm:spPr/>
      <dgm:t>
        <a:bodyPr/>
        <a:lstStyle/>
        <a:p>
          <a:endParaRPr lang="fr-FR"/>
        </a:p>
      </dgm:t>
    </dgm:pt>
    <dgm:pt modelId="{DA569BA3-72CA-4523-92B1-8F8DF53C53AC}" type="sibTrans" cxnId="{00766CB1-3E42-42E7-BCC9-1B61EDB04608}">
      <dgm:prSet/>
      <dgm:spPr/>
      <dgm:t>
        <a:bodyPr/>
        <a:lstStyle/>
        <a:p>
          <a:endParaRPr lang="fr-FR"/>
        </a:p>
      </dgm:t>
    </dgm:pt>
    <dgm:pt modelId="{C09A8822-B516-4474-877C-C639BAC4221B}">
      <dgm:prSet phldrT="[Texte]" custT="1"/>
      <dgm:spPr/>
      <dgm:t>
        <a:bodyPr/>
        <a:lstStyle/>
        <a:p>
          <a:r>
            <a:rPr lang="fr-FR" sz="1600" dirty="0"/>
            <a:t>Le salarié devra avoir </a:t>
          </a:r>
          <a:r>
            <a:rPr lang="fr-FR" sz="1600" b="1" u="sng" dirty="0"/>
            <a:t>exclusivement</a:t>
          </a:r>
          <a:r>
            <a:rPr lang="fr-FR" sz="1600" dirty="0"/>
            <a:t> des contrats de </a:t>
          </a:r>
          <a:r>
            <a:rPr lang="fr-FR" sz="1600" b="1" u="sng" dirty="0"/>
            <a:t>type</a:t>
          </a:r>
          <a:r>
            <a:rPr lang="fr-FR" sz="1600" dirty="0"/>
            <a:t> CDD ou CDI</a:t>
          </a:r>
        </a:p>
      </dgm:t>
    </dgm:pt>
    <dgm:pt modelId="{CCC264A8-0BE3-42B7-BC41-DDBB83E5FD5C}" type="parTrans" cxnId="{8740CA09-77A1-41E7-8D36-1C37A261D709}">
      <dgm:prSet/>
      <dgm:spPr/>
      <dgm:t>
        <a:bodyPr/>
        <a:lstStyle/>
        <a:p>
          <a:endParaRPr lang="fr-FR"/>
        </a:p>
      </dgm:t>
    </dgm:pt>
    <dgm:pt modelId="{190508FC-1863-448B-8F12-8ED42481EF28}" type="sibTrans" cxnId="{8740CA09-77A1-41E7-8D36-1C37A261D709}">
      <dgm:prSet/>
      <dgm:spPr/>
      <dgm:t>
        <a:bodyPr/>
        <a:lstStyle/>
        <a:p>
          <a:endParaRPr lang="fr-FR"/>
        </a:p>
      </dgm:t>
    </dgm:pt>
    <dgm:pt modelId="{31ADC871-7726-4798-B36D-92726048FC67}">
      <dgm:prSet phldrT="[Texte]" custT="1"/>
      <dgm:spPr/>
      <dgm:t>
        <a:bodyPr/>
        <a:lstStyle/>
        <a:p>
          <a:r>
            <a:rPr lang="fr-FR" sz="1600" dirty="0"/>
            <a:t>Le salarié devra avoir des contrats de travail dont </a:t>
          </a:r>
          <a:r>
            <a:rPr lang="fr-FR" sz="1600" b="1" u="sng" dirty="0"/>
            <a:t>les 4 premiers caractères du code PCS sont identiques</a:t>
          </a:r>
        </a:p>
      </dgm:t>
    </dgm:pt>
    <dgm:pt modelId="{23A71C88-3992-4A7F-9837-64AD66488A49}" type="parTrans" cxnId="{46587838-DFD8-40FE-B2C7-C57A895FE079}">
      <dgm:prSet/>
      <dgm:spPr/>
      <dgm:t>
        <a:bodyPr/>
        <a:lstStyle/>
        <a:p>
          <a:endParaRPr lang="fr-FR"/>
        </a:p>
      </dgm:t>
    </dgm:pt>
    <dgm:pt modelId="{A8054925-B1B1-448A-B1C6-023B0DE18CB3}" type="sibTrans" cxnId="{46587838-DFD8-40FE-B2C7-C57A895FE079}">
      <dgm:prSet/>
      <dgm:spPr/>
      <dgm:t>
        <a:bodyPr/>
        <a:lstStyle/>
        <a:p>
          <a:endParaRPr lang="fr-FR"/>
        </a:p>
      </dgm:t>
    </dgm:pt>
    <dgm:pt modelId="{F31928E9-93C2-4710-91B6-5DDE3FE2A635}">
      <dgm:prSet phldrT="[Texte]" custT="1"/>
      <dgm:spPr/>
      <dgm:t>
        <a:bodyPr/>
        <a:lstStyle/>
        <a:p>
          <a:r>
            <a:rPr lang="fr-FR" sz="1600" dirty="0"/>
            <a:t>Le salarié devra avoir le </a:t>
          </a:r>
          <a:r>
            <a:rPr lang="fr-FR" sz="1600" b="1" u="sng" dirty="0"/>
            <a:t>même niveau de suivi</a:t>
          </a:r>
          <a:r>
            <a:rPr lang="fr-FR" sz="1600" dirty="0"/>
            <a:t> dans les différents emplois</a:t>
          </a:r>
        </a:p>
      </dgm:t>
    </dgm:pt>
    <dgm:pt modelId="{CC07CB56-8911-4AF7-BF7C-BE98D9784310}" type="parTrans" cxnId="{BBF8CF4C-5C62-441C-8CAB-E942E9768E28}">
      <dgm:prSet/>
      <dgm:spPr/>
      <dgm:t>
        <a:bodyPr/>
        <a:lstStyle/>
        <a:p>
          <a:endParaRPr lang="fr-FR"/>
        </a:p>
      </dgm:t>
    </dgm:pt>
    <dgm:pt modelId="{1BE39B12-4BE8-45CB-A40A-6B27BEB9E1F4}" type="sibTrans" cxnId="{BBF8CF4C-5C62-441C-8CAB-E942E9768E28}">
      <dgm:prSet/>
      <dgm:spPr/>
      <dgm:t>
        <a:bodyPr/>
        <a:lstStyle/>
        <a:p>
          <a:endParaRPr lang="fr-FR"/>
        </a:p>
      </dgm:t>
    </dgm:pt>
    <dgm:pt modelId="{BE58E94C-8794-482C-8F59-A685A5251F56}">
      <dgm:prSet phldrT="[Texte]" custT="1"/>
      <dgm:spPr/>
      <dgm:t>
        <a:bodyPr/>
        <a:lstStyle/>
        <a:p>
          <a:r>
            <a:rPr lang="fr-FR" sz="1600" dirty="0"/>
            <a:t>Adhérent</a:t>
          </a:r>
        </a:p>
      </dgm:t>
    </dgm:pt>
    <dgm:pt modelId="{77670AA3-45E5-4C5B-8786-C25C9DC5C06E}" type="parTrans" cxnId="{ADBB0220-B053-4EEA-9F99-059B48FE8CFB}">
      <dgm:prSet/>
      <dgm:spPr/>
      <dgm:t>
        <a:bodyPr/>
        <a:lstStyle/>
        <a:p>
          <a:endParaRPr lang="fr-FR"/>
        </a:p>
      </dgm:t>
    </dgm:pt>
    <dgm:pt modelId="{1445F8C0-C001-4792-8808-9D5274220890}" type="sibTrans" cxnId="{ADBB0220-B053-4EEA-9F99-059B48FE8CFB}">
      <dgm:prSet/>
      <dgm:spPr/>
      <dgm:t>
        <a:bodyPr/>
        <a:lstStyle/>
        <a:p>
          <a:endParaRPr lang="fr-FR"/>
        </a:p>
      </dgm:t>
    </dgm:pt>
    <dgm:pt modelId="{23D29B77-692A-4470-9F31-536E817D9E80}">
      <dgm:prSet phldrT="[Texte]" custT="1"/>
      <dgm:spPr/>
      <dgm:t>
        <a:bodyPr/>
        <a:lstStyle/>
        <a:p>
          <a:r>
            <a:rPr lang="fr-FR" sz="1600" dirty="0"/>
            <a:t>Restreindre la recherche à 1 seul adhérent</a:t>
          </a:r>
        </a:p>
      </dgm:t>
    </dgm:pt>
    <dgm:pt modelId="{8B19FFA6-DD7C-40F9-BDBD-11F878929FF3}" type="parTrans" cxnId="{7FBFEEA1-8968-45FF-9EC9-4FC12F52D7F6}">
      <dgm:prSet/>
      <dgm:spPr/>
      <dgm:t>
        <a:bodyPr/>
        <a:lstStyle/>
        <a:p>
          <a:endParaRPr lang="fr-FR"/>
        </a:p>
      </dgm:t>
    </dgm:pt>
    <dgm:pt modelId="{570B20BF-6DB7-4F26-A355-C7806E3E514A}" type="sibTrans" cxnId="{7FBFEEA1-8968-45FF-9EC9-4FC12F52D7F6}">
      <dgm:prSet/>
      <dgm:spPr/>
      <dgm:t>
        <a:bodyPr/>
        <a:lstStyle/>
        <a:p>
          <a:endParaRPr lang="fr-FR"/>
        </a:p>
      </dgm:t>
    </dgm:pt>
    <dgm:pt modelId="{EC684334-984F-4B33-90F3-69559F125352}">
      <dgm:prSet phldrT="[Texte]" custT="1"/>
      <dgm:spPr/>
      <dgm:t>
        <a:bodyPr/>
        <a:lstStyle/>
        <a:p>
          <a:r>
            <a:rPr lang="fr-FR" sz="1600" dirty="0"/>
            <a:t>Profil</a:t>
          </a:r>
        </a:p>
      </dgm:t>
    </dgm:pt>
    <dgm:pt modelId="{59E07BD7-408D-46E3-A0AF-99EC1BFB77E5}" type="parTrans" cxnId="{66384F48-B1EA-470A-9F37-23DADD872EDA}">
      <dgm:prSet/>
      <dgm:spPr/>
      <dgm:t>
        <a:bodyPr/>
        <a:lstStyle/>
        <a:p>
          <a:endParaRPr lang="fr-FR"/>
        </a:p>
      </dgm:t>
    </dgm:pt>
    <dgm:pt modelId="{C1C62724-D7AE-41E0-BA72-51BB480136D0}" type="sibTrans" cxnId="{66384F48-B1EA-470A-9F37-23DADD872EDA}">
      <dgm:prSet/>
      <dgm:spPr/>
      <dgm:t>
        <a:bodyPr/>
        <a:lstStyle/>
        <a:p>
          <a:endParaRPr lang="fr-FR"/>
        </a:p>
      </dgm:t>
    </dgm:pt>
    <dgm:pt modelId="{93F3C00B-80CF-48CF-ABD8-98C3411834B7}">
      <dgm:prSet phldrT="[Texte]" custT="1"/>
      <dgm:spPr/>
      <dgm:t>
        <a:bodyPr/>
        <a:lstStyle/>
        <a:p>
          <a:r>
            <a:rPr lang="fr-FR" sz="1600" dirty="0"/>
            <a:t>Restreindre la recherche aux adhérents ayant le(s) profil(s) sélectionné(s)</a:t>
          </a:r>
        </a:p>
      </dgm:t>
    </dgm:pt>
    <dgm:pt modelId="{15AB66DD-58A6-4832-A6B0-9F4E8E1F4223}" type="parTrans" cxnId="{5EEE48E0-D3C9-47B9-838D-7536F34D790A}">
      <dgm:prSet/>
      <dgm:spPr/>
      <dgm:t>
        <a:bodyPr/>
        <a:lstStyle/>
        <a:p>
          <a:endParaRPr lang="fr-FR"/>
        </a:p>
      </dgm:t>
    </dgm:pt>
    <dgm:pt modelId="{9EDCE8AF-9C47-4478-975F-37155F5E14DA}" type="sibTrans" cxnId="{5EEE48E0-D3C9-47B9-838D-7536F34D790A}">
      <dgm:prSet/>
      <dgm:spPr/>
      <dgm:t>
        <a:bodyPr/>
        <a:lstStyle/>
        <a:p>
          <a:endParaRPr lang="fr-FR"/>
        </a:p>
      </dgm:t>
    </dgm:pt>
    <dgm:pt modelId="{8B137551-0489-4606-8A21-9E658C409C5D}" type="pres">
      <dgm:prSet presAssocID="{BD4BE982-55D0-44F0-A381-11870B2AE7D2}" presName="diagram" presStyleCnt="0">
        <dgm:presLayoutVars>
          <dgm:dir/>
          <dgm:animLvl val="lvl"/>
          <dgm:resizeHandles val="exact"/>
        </dgm:presLayoutVars>
      </dgm:prSet>
      <dgm:spPr/>
    </dgm:pt>
    <dgm:pt modelId="{978789F4-8718-4E7A-B56D-09521FD19DB4}" type="pres">
      <dgm:prSet presAssocID="{1AFC7916-1EE2-484C-8AF9-BCB12AB65AD4}" presName="compNode" presStyleCnt="0"/>
      <dgm:spPr/>
    </dgm:pt>
    <dgm:pt modelId="{E5B430E4-8E8B-4110-8D36-E97398A216B9}" type="pres">
      <dgm:prSet presAssocID="{1AFC7916-1EE2-484C-8AF9-BCB12AB65AD4}" presName="childRect" presStyleLbl="bgAcc1" presStyleIdx="0" presStyleCnt="10">
        <dgm:presLayoutVars>
          <dgm:bulletEnabled val="1"/>
        </dgm:presLayoutVars>
      </dgm:prSet>
      <dgm:spPr/>
    </dgm:pt>
    <dgm:pt modelId="{99783ACE-A61A-4671-AF7B-A3A64E9FD5E9}" type="pres">
      <dgm:prSet presAssocID="{1AFC7916-1EE2-484C-8AF9-BCB12AB65AD4}" presName="parentText" presStyleLbl="node1" presStyleIdx="0" presStyleCnt="0">
        <dgm:presLayoutVars>
          <dgm:chMax val="0"/>
          <dgm:bulletEnabled val="1"/>
        </dgm:presLayoutVars>
      </dgm:prSet>
      <dgm:spPr/>
    </dgm:pt>
    <dgm:pt modelId="{7DB81187-D1B5-4B34-816F-F30268CCEDD9}" type="pres">
      <dgm:prSet presAssocID="{1AFC7916-1EE2-484C-8AF9-BCB12AB65AD4}" presName="parentRect" presStyleLbl="alignNode1" presStyleIdx="0" presStyleCnt="10"/>
      <dgm:spPr/>
    </dgm:pt>
    <dgm:pt modelId="{DA241FE6-2759-4F15-A63A-6C549197CE72}" type="pres">
      <dgm:prSet presAssocID="{1AFC7916-1EE2-484C-8AF9-BCB12AB65AD4}" presName="adorn" presStyleLbl="fgAccFollowNode1" presStyleIdx="0" presStyleCnt="1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Architecture avec un remplissage uni"/>
        </a:ext>
      </dgm:extLst>
    </dgm:pt>
    <dgm:pt modelId="{A53737D9-C768-4E5E-9F3A-AA8C19D68CC4}" type="pres">
      <dgm:prSet presAssocID="{5A23B6F7-297A-4A80-A303-638D003DE1D8}" presName="sibTrans" presStyleLbl="sibTrans2D1" presStyleIdx="0" presStyleCnt="0"/>
      <dgm:spPr/>
    </dgm:pt>
    <dgm:pt modelId="{C05F820E-2DC2-49F8-AA99-359FFDC24275}" type="pres">
      <dgm:prSet presAssocID="{6C12B344-353C-47E5-92D8-7AC6432266B1}" presName="compNode" presStyleCnt="0"/>
      <dgm:spPr/>
    </dgm:pt>
    <dgm:pt modelId="{E24FCE25-0698-4020-9BDB-A52C7405308C}" type="pres">
      <dgm:prSet presAssocID="{6C12B344-353C-47E5-92D8-7AC6432266B1}" presName="childRect" presStyleLbl="bgAcc1" presStyleIdx="1" presStyleCnt="10">
        <dgm:presLayoutVars>
          <dgm:bulletEnabled val="1"/>
        </dgm:presLayoutVars>
      </dgm:prSet>
      <dgm:spPr/>
    </dgm:pt>
    <dgm:pt modelId="{9834D241-CFF3-4D8C-831D-BFD18B6F53FA}" type="pres">
      <dgm:prSet presAssocID="{6C12B344-353C-47E5-92D8-7AC6432266B1}" presName="parentText" presStyleLbl="node1" presStyleIdx="0" presStyleCnt="0">
        <dgm:presLayoutVars>
          <dgm:chMax val="0"/>
          <dgm:bulletEnabled val="1"/>
        </dgm:presLayoutVars>
      </dgm:prSet>
      <dgm:spPr/>
    </dgm:pt>
    <dgm:pt modelId="{13E0A7C0-06D8-4589-BCD8-50D733A3ECBE}" type="pres">
      <dgm:prSet presAssocID="{6C12B344-353C-47E5-92D8-7AC6432266B1}" presName="parentRect" presStyleLbl="alignNode1" presStyleIdx="1" presStyleCnt="10"/>
      <dgm:spPr/>
    </dgm:pt>
    <dgm:pt modelId="{CFC7B8DE-4B3A-4B77-B023-AFDC089B357B}" type="pres">
      <dgm:prSet presAssocID="{6C12B344-353C-47E5-92D8-7AC6432266B1}" presName="adorn" presStyleLbl="fgAccFollowNode1" presStyleIdx="1" presStyleCnt="1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TM avec un remplissage uni"/>
        </a:ext>
      </dgm:extLst>
    </dgm:pt>
    <dgm:pt modelId="{29B9743F-35B7-4CE6-ADE8-E33A6032D276}" type="pres">
      <dgm:prSet presAssocID="{DB616FE0-0F11-493B-ADFB-B7BF8B9B1401}" presName="sibTrans" presStyleLbl="sibTrans2D1" presStyleIdx="0" presStyleCnt="0"/>
      <dgm:spPr/>
    </dgm:pt>
    <dgm:pt modelId="{7D4238D4-B53D-4BAD-8876-ED5A358DD35F}" type="pres">
      <dgm:prSet presAssocID="{45CCACD4-00E3-4E46-A704-1A3E37FC6101}" presName="compNode" presStyleCnt="0"/>
      <dgm:spPr/>
    </dgm:pt>
    <dgm:pt modelId="{001BE596-D72B-48E3-BE3C-72AF3DB9A3B2}" type="pres">
      <dgm:prSet presAssocID="{45CCACD4-00E3-4E46-A704-1A3E37FC6101}" presName="childRect" presStyleLbl="bgAcc1" presStyleIdx="2" presStyleCnt="10">
        <dgm:presLayoutVars>
          <dgm:bulletEnabled val="1"/>
        </dgm:presLayoutVars>
      </dgm:prSet>
      <dgm:spPr/>
    </dgm:pt>
    <dgm:pt modelId="{DB000661-12BA-4CA4-9F63-8286D5F15751}" type="pres">
      <dgm:prSet presAssocID="{45CCACD4-00E3-4E46-A704-1A3E37FC6101}" presName="parentText" presStyleLbl="node1" presStyleIdx="0" presStyleCnt="0">
        <dgm:presLayoutVars>
          <dgm:chMax val="0"/>
          <dgm:bulletEnabled val="1"/>
        </dgm:presLayoutVars>
      </dgm:prSet>
      <dgm:spPr/>
    </dgm:pt>
    <dgm:pt modelId="{309E96F9-2E83-4D28-9090-039C5ACD5226}" type="pres">
      <dgm:prSet presAssocID="{45CCACD4-00E3-4E46-A704-1A3E37FC6101}" presName="parentRect" presStyleLbl="alignNode1" presStyleIdx="2" presStyleCnt="10"/>
      <dgm:spPr/>
    </dgm:pt>
    <dgm:pt modelId="{3F0425B1-1C89-4E00-9DD2-741E66E0CD98}" type="pres">
      <dgm:prSet presAssocID="{45CCACD4-00E3-4E46-A704-1A3E37FC6101}" presName="adorn" presStyleLbl="fgAccFollowNode1" presStyleIdx="2" presStyleCnt="10"/>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Femme avec un remplissage uni"/>
        </a:ext>
      </dgm:extLst>
    </dgm:pt>
    <dgm:pt modelId="{15225D79-08A9-460C-94E8-BF6386BAE784}" type="pres">
      <dgm:prSet presAssocID="{CAC8730F-0AF5-4629-A15C-8DC75F6EC736}" presName="sibTrans" presStyleLbl="sibTrans2D1" presStyleIdx="0" presStyleCnt="0"/>
      <dgm:spPr/>
    </dgm:pt>
    <dgm:pt modelId="{E2EA7FFF-066E-46E7-9E37-24C914E612A5}" type="pres">
      <dgm:prSet presAssocID="{B7A6C5FB-C5D2-4663-9363-95947DEEF79E}" presName="compNode" presStyleCnt="0"/>
      <dgm:spPr/>
    </dgm:pt>
    <dgm:pt modelId="{8B4E7AB8-3D11-429B-BED6-54A415A1EB1C}" type="pres">
      <dgm:prSet presAssocID="{B7A6C5FB-C5D2-4663-9363-95947DEEF79E}" presName="childRect" presStyleLbl="bgAcc1" presStyleIdx="3" presStyleCnt="10">
        <dgm:presLayoutVars>
          <dgm:bulletEnabled val="1"/>
        </dgm:presLayoutVars>
      </dgm:prSet>
      <dgm:spPr/>
    </dgm:pt>
    <dgm:pt modelId="{941DF2D0-580A-41BD-AA31-88B629918068}" type="pres">
      <dgm:prSet presAssocID="{B7A6C5FB-C5D2-4663-9363-95947DEEF79E}" presName="parentText" presStyleLbl="node1" presStyleIdx="0" presStyleCnt="0">
        <dgm:presLayoutVars>
          <dgm:chMax val="0"/>
          <dgm:bulletEnabled val="1"/>
        </dgm:presLayoutVars>
      </dgm:prSet>
      <dgm:spPr/>
    </dgm:pt>
    <dgm:pt modelId="{BB341B15-604D-4685-9611-BFE1CC73C7FD}" type="pres">
      <dgm:prSet presAssocID="{B7A6C5FB-C5D2-4663-9363-95947DEEF79E}" presName="parentRect" presStyleLbl="alignNode1" presStyleIdx="3" presStyleCnt="10"/>
      <dgm:spPr/>
    </dgm:pt>
    <dgm:pt modelId="{5E329DF0-46EB-4ABE-9D73-4FCD108D57BE}" type="pres">
      <dgm:prSet presAssocID="{B7A6C5FB-C5D2-4663-9363-95947DEEF79E}" presName="adorn" presStyleLbl="fgAccFollowNode1" presStyleIdx="3" presStyleCnt="10"/>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Usine avec un remplissage uni"/>
        </a:ext>
      </dgm:extLst>
    </dgm:pt>
    <dgm:pt modelId="{98469167-4F9D-4AA8-89B6-79C75C9D7555}" type="pres">
      <dgm:prSet presAssocID="{8D1FD9EC-31B4-4562-BBA4-7282C7403357}" presName="sibTrans" presStyleLbl="sibTrans2D1" presStyleIdx="0" presStyleCnt="0"/>
      <dgm:spPr/>
    </dgm:pt>
    <dgm:pt modelId="{B11120B7-4A4D-4514-B131-0B0A1F71DA58}" type="pres">
      <dgm:prSet presAssocID="{13BFA618-D3EA-4B0C-AC1B-01F3F67AEAEF}" presName="compNode" presStyleCnt="0"/>
      <dgm:spPr/>
    </dgm:pt>
    <dgm:pt modelId="{B96D9F6D-A34B-4F7A-BB2B-37C6B3E7B563}" type="pres">
      <dgm:prSet presAssocID="{13BFA618-D3EA-4B0C-AC1B-01F3F67AEAEF}" presName="childRect" presStyleLbl="bgAcc1" presStyleIdx="4" presStyleCnt="10">
        <dgm:presLayoutVars>
          <dgm:bulletEnabled val="1"/>
        </dgm:presLayoutVars>
      </dgm:prSet>
      <dgm:spPr/>
    </dgm:pt>
    <dgm:pt modelId="{9B01D084-A992-44D9-94D2-09496A8B671A}" type="pres">
      <dgm:prSet presAssocID="{13BFA618-D3EA-4B0C-AC1B-01F3F67AEAEF}" presName="parentText" presStyleLbl="node1" presStyleIdx="0" presStyleCnt="0">
        <dgm:presLayoutVars>
          <dgm:chMax val="0"/>
          <dgm:bulletEnabled val="1"/>
        </dgm:presLayoutVars>
      </dgm:prSet>
      <dgm:spPr/>
    </dgm:pt>
    <dgm:pt modelId="{974F2302-973F-4C09-8970-9D7C230D6907}" type="pres">
      <dgm:prSet presAssocID="{13BFA618-D3EA-4B0C-AC1B-01F3F67AEAEF}" presName="parentRect" presStyleLbl="alignNode1" presStyleIdx="4" presStyleCnt="10"/>
      <dgm:spPr/>
    </dgm:pt>
    <dgm:pt modelId="{6F178EF5-4CD0-4073-BEB4-99821530ADC3}" type="pres">
      <dgm:prSet presAssocID="{13BFA618-D3EA-4B0C-AC1B-01F3F67AEAEF}" presName="adorn" presStyleLbl="fgAccFollowNode1" presStyleIdx="4" presStyleCnt="10"/>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ode QR avec un remplissage uni"/>
        </a:ext>
      </dgm:extLst>
    </dgm:pt>
    <dgm:pt modelId="{B64906CB-768F-4642-B1CC-AE0F28029642}" type="pres">
      <dgm:prSet presAssocID="{43FD3CFF-F1BD-4893-BEC5-63A2F3F5473B}" presName="sibTrans" presStyleLbl="sibTrans2D1" presStyleIdx="0" presStyleCnt="0"/>
      <dgm:spPr/>
    </dgm:pt>
    <dgm:pt modelId="{DF62B5DF-552F-47FD-BDFD-53FB6628EA31}" type="pres">
      <dgm:prSet presAssocID="{BE58E94C-8794-482C-8F59-A685A5251F56}" presName="compNode" presStyleCnt="0"/>
      <dgm:spPr/>
    </dgm:pt>
    <dgm:pt modelId="{984234EE-3E74-404B-BB68-DC2983EB08A2}" type="pres">
      <dgm:prSet presAssocID="{BE58E94C-8794-482C-8F59-A685A5251F56}" presName="childRect" presStyleLbl="bgAcc1" presStyleIdx="5" presStyleCnt="10">
        <dgm:presLayoutVars>
          <dgm:bulletEnabled val="1"/>
        </dgm:presLayoutVars>
      </dgm:prSet>
      <dgm:spPr/>
    </dgm:pt>
    <dgm:pt modelId="{8055FD15-C6D7-42CC-A6C1-EFD5840C7AD3}" type="pres">
      <dgm:prSet presAssocID="{BE58E94C-8794-482C-8F59-A685A5251F56}" presName="parentText" presStyleLbl="node1" presStyleIdx="0" presStyleCnt="0">
        <dgm:presLayoutVars>
          <dgm:chMax val="0"/>
          <dgm:bulletEnabled val="1"/>
        </dgm:presLayoutVars>
      </dgm:prSet>
      <dgm:spPr/>
    </dgm:pt>
    <dgm:pt modelId="{19AB47B1-EFC2-4400-95B6-0843DD6AD26D}" type="pres">
      <dgm:prSet presAssocID="{BE58E94C-8794-482C-8F59-A685A5251F56}" presName="parentRect" presStyleLbl="alignNode1" presStyleIdx="5" presStyleCnt="10"/>
      <dgm:spPr/>
    </dgm:pt>
    <dgm:pt modelId="{7D4AED62-9882-46DB-85FC-AC073C9DFA57}" type="pres">
      <dgm:prSet presAssocID="{BE58E94C-8794-482C-8F59-A685A5251F56}" presName="adorn" presStyleLbl="fgAccFollowNode1" presStyleIdx="5" presStyleCnt="10"/>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Usine avec un remplissage uni"/>
        </a:ext>
      </dgm:extLst>
    </dgm:pt>
    <dgm:pt modelId="{8FF5FAB1-9FA8-41F7-9E13-817DF29F3388}" type="pres">
      <dgm:prSet presAssocID="{1445F8C0-C001-4792-8808-9D5274220890}" presName="sibTrans" presStyleLbl="sibTrans2D1" presStyleIdx="0" presStyleCnt="0"/>
      <dgm:spPr/>
    </dgm:pt>
    <dgm:pt modelId="{E059A3DC-92B1-411A-92BE-4346932EAAA6}" type="pres">
      <dgm:prSet presAssocID="{EC684334-984F-4B33-90F3-69559F125352}" presName="compNode" presStyleCnt="0"/>
      <dgm:spPr/>
    </dgm:pt>
    <dgm:pt modelId="{7A7F0999-5ECF-4896-960B-57A67B763739}" type="pres">
      <dgm:prSet presAssocID="{EC684334-984F-4B33-90F3-69559F125352}" presName="childRect" presStyleLbl="bgAcc1" presStyleIdx="6" presStyleCnt="10">
        <dgm:presLayoutVars>
          <dgm:bulletEnabled val="1"/>
        </dgm:presLayoutVars>
      </dgm:prSet>
      <dgm:spPr/>
    </dgm:pt>
    <dgm:pt modelId="{E48B462C-C022-48B9-84A2-93242D73CB61}" type="pres">
      <dgm:prSet presAssocID="{EC684334-984F-4B33-90F3-69559F125352}" presName="parentText" presStyleLbl="node1" presStyleIdx="0" presStyleCnt="0">
        <dgm:presLayoutVars>
          <dgm:chMax val="0"/>
          <dgm:bulletEnabled val="1"/>
        </dgm:presLayoutVars>
      </dgm:prSet>
      <dgm:spPr/>
    </dgm:pt>
    <dgm:pt modelId="{DF2832E7-59F5-4627-B9E7-EF4C058E38C4}" type="pres">
      <dgm:prSet presAssocID="{EC684334-984F-4B33-90F3-69559F125352}" presName="parentRect" presStyleLbl="alignNode1" presStyleIdx="6" presStyleCnt="10"/>
      <dgm:spPr/>
    </dgm:pt>
    <dgm:pt modelId="{E73DCE13-980A-47F7-9472-131F2E7797F7}" type="pres">
      <dgm:prSet presAssocID="{EC684334-984F-4B33-90F3-69559F125352}" presName="adorn" presStyleLbl="fgAccFollowNode1" presStyleIdx="6" presStyleCnt="10"/>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Pièces contour"/>
        </a:ext>
      </dgm:extLst>
    </dgm:pt>
    <dgm:pt modelId="{6B6A9511-5EBF-4ECD-A52A-4CCF87A9253A}" type="pres">
      <dgm:prSet presAssocID="{C1C62724-D7AE-41E0-BA72-51BB480136D0}" presName="sibTrans" presStyleLbl="sibTrans2D1" presStyleIdx="0" presStyleCnt="0"/>
      <dgm:spPr/>
    </dgm:pt>
    <dgm:pt modelId="{A192C9E0-3E73-4811-8D61-8FDE798AD020}" type="pres">
      <dgm:prSet presAssocID="{6B3333C4-6D81-4A1A-9E9F-9557819BD7BE}" presName="compNode" presStyleCnt="0"/>
      <dgm:spPr/>
    </dgm:pt>
    <dgm:pt modelId="{67F9F875-BCF1-4334-9EFC-A35B80803914}" type="pres">
      <dgm:prSet presAssocID="{6B3333C4-6D81-4A1A-9E9F-9557819BD7BE}" presName="childRect" presStyleLbl="bgAcc1" presStyleIdx="7" presStyleCnt="10">
        <dgm:presLayoutVars>
          <dgm:bulletEnabled val="1"/>
        </dgm:presLayoutVars>
      </dgm:prSet>
      <dgm:spPr/>
    </dgm:pt>
    <dgm:pt modelId="{7F32B851-0CE1-4E18-B9BA-9D82B4486DFA}" type="pres">
      <dgm:prSet presAssocID="{6B3333C4-6D81-4A1A-9E9F-9557819BD7BE}" presName="parentText" presStyleLbl="node1" presStyleIdx="0" presStyleCnt="0">
        <dgm:presLayoutVars>
          <dgm:chMax val="0"/>
          <dgm:bulletEnabled val="1"/>
        </dgm:presLayoutVars>
      </dgm:prSet>
      <dgm:spPr/>
    </dgm:pt>
    <dgm:pt modelId="{E14D9119-3AC2-4A09-A6A3-CB7720F6064E}" type="pres">
      <dgm:prSet presAssocID="{6B3333C4-6D81-4A1A-9E9F-9557819BD7BE}" presName="parentRect" presStyleLbl="alignNode1" presStyleIdx="7" presStyleCnt="10"/>
      <dgm:spPr/>
    </dgm:pt>
    <dgm:pt modelId="{0E098A53-5A0A-45CC-BDFC-3E6395A444BC}" type="pres">
      <dgm:prSet presAssocID="{6B3333C4-6D81-4A1A-9E9F-9557819BD7BE}" presName="adorn" presStyleLbl="fgAccFollowNode1" presStyleIdx="7" presStyleCnt="10"/>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Contrat avec un remplissage uni"/>
        </a:ext>
      </dgm:extLst>
    </dgm:pt>
    <dgm:pt modelId="{CAD8EA87-F41B-4CD2-8E07-96211F72DC44}" type="pres">
      <dgm:prSet presAssocID="{8D8DFCFD-D1FB-4D8C-9534-8229BA6B38F7}" presName="sibTrans" presStyleLbl="sibTrans2D1" presStyleIdx="0" presStyleCnt="0"/>
      <dgm:spPr/>
    </dgm:pt>
    <dgm:pt modelId="{82343EB0-0B9E-4FDF-AA5C-10F8334B3905}" type="pres">
      <dgm:prSet presAssocID="{3E5841D1-3210-4AEE-B164-AA721FFB993A}" presName="compNode" presStyleCnt="0"/>
      <dgm:spPr/>
    </dgm:pt>
    <dgm:pt modelId="{00353E6E-10C6-4C18-B62B-15D507F77C24}" type="pres">
      <dgm:prSet presAssocID="{3E5841D1-3210-4AEE-B164-AA721FFB993A}" presName="childRect" presStyleLbl="bgAcc1" presStyleIdx="8" presStyleCnt="10">
        <dgm:presLayoutVars>
          <dgm:bulletEnabled val="1"/>
        </dgm:presLayoutVars>
      </dgm:prSet>
      <dgm:spPr/>
    </dgm:pt>
    <dgm:pt modelId="{D2F12E83-06DD-48A4-AD81-9FAB4FE444A6}" type="pres">
      <dgm:prSet presAssocID="{3E5841D1-3210-4AEE-B164-AA721FFB993A}" presName="parentText" presStyleLbl="node1" presStyleIdx="0" presStyleCnt="0">
        <dgm:presLayoutVars>
          <dgm:chMax val="0"/>
          <dgm:bulletEnabled val="1"/>
        </dgm:presLayoutVars>
      </dgm:prSet>
      <dgm:spPr/>
    </dgm:pt>
    <dgm:pt modelId="{C020DBB6-053D-4A92-831F-EC61B0B90FEB}" type="pres">
      <dgm:prSet presAssocID="{3E5841D1-3210-4AEE-B164-AA721FFB993A}" presName="parentRect" presStyleLbl="alignNode1" presStyleIdx="8" presStyleCnt="10"/>
      <dgm:spPr/>
    </dgm:pt>
    <dgm:pt modelId="{D31D419C-BA7D-493C-97D7-947D65681DD0}" type="pres">
      <dgm:prSet presAssocID="{3E5841D1-3210-4AEE-B164-AA721FFB993A}" presName="adorn" presStyleLbl="fgAccFollowNode1" presStyleIdx="8" presStyleCnt="10"/>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Boîte de réception avec un remplissage uni"/>
        </a:ext>
      </dgm:extLst>
    </dgm:pt>
    <dgm:pt modelId="{88ED3C37-D52A-4A2A-AB05-C512033248DD}" type="pres">
      <dgm:prSet presAssocID="{9E3AE2E7-C9E7-4C16-B268-C0E4BDF76210}" presName="sibTrans" presStyleLbl="sibTrans2D1" presStyleIdx="0" presStyleCnt="0"/>
      <dgm:spPr/>
    </dgm:pt>
    <dgm:pt modelId="{2CE18A24-9852-4C2C-8CFF-5C5F0CA0E244}" type="pres">
      <dgm:prSet presAssocID="{82A75C97-9F24-4CF7-BE47-386EE317255B}" presName="compNode" presStyleCnt="0"/>
      <dgm:spPr/>
    </dgm:pt>
    <dgm:pt modelId="{7EE341E9-1025-4456-86E0-A672893D1B3C}" type="pres">
      <dgm:prSet presAssocID="{82A75C97-9F24-4CF7-BE47-386EE317255B}" presName="childRect" presStyleLbl="bgAcc1" presStyleIdx="9" presStyleCnt="10">
        <dgm:presLayoutVars>
          <dgm:bulletEnabled val="1"/>
        </dgm:presLayoutVars>
      </dgm:prSet>
      <dgm:spPr/>
    </dgm:pt>
    <dgm:pt modelId="{9E61CF95-BF1B-432B-9EE2-3B207E706645}" type="pres">
      <dgm:prSet presAssocID="{82A75C97-9F24-4CF7-BE47-386EE317255B}" presName="parentText" presStyleLbl="node1" presStyleIdx="0" presStyleCnt="0">
        <dgm:presLayoutVars>
          <dgm:chMax val="0"/>
          <dgm:bulletEnabled val="1"/>
        </dgm:presLayoutVars>
      </dgm:prSet>
      <dgm:spPr/>
    </dgm:pt>
    <dgm:pt modelId="{F71856F8-7CB7-4D99-8704-8A8FD081CF95}" type="pres">
      <dgm:prSet presAssocID="{82A75C97-9F24-4CF7-BE47-386EE317255B}" presName="parentRect" presStyleLbl="alignNode1" presStyleIdx="9" presStyleCnt="10"/>
      <dgm:spPr/>
    </dgm:pt>
    <dgm:pt modelId="{A8C4E7C3-FA35-42B6-8124-8734CAD66120}" type="pres">
      <dgm:prSet presAssocID="{82A75C97-9F24-4CF7-BE47-386EE317255B}" presName="adorn" presStyleLbl="fgAccFollowNode1" presStyleIdx="9" presStyleCnt="10"/>
      <dgm:spPr>
        <a:blipFill>
          <a:blip xmlns:r="http://schemas.openxmlformats.org/officeDocument/2006/relationships"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rcRect/>
          <a:stretch>
            <a:fillRect/>
          </a:stretch>
        </a:blipFill>
      </dgm:spPr>
      <dgm:extLst>
        <a:ext uri="{E40237B7-FDA0-4F09-8148-C483321AD2D9}">
          <dgm14:cNvPr xmlns:dgm14="http://schemas.microsoft.com/office/drawing/2010/diagram" id="0" name="" descr="Empreintes de chaussure avec un remplissage uni"/>
        </a:ext>
      </dgm:extLst>
    </dgm:pt>
  </dgm:ptLst>
  <dgm:cxnLst>
    <dgm:cxn modelId="{0AFD5100-C66E-454D-BAFE-AC59DF48F359}" type="presOf" srcId="{DB616FE0-0F11-493B-ADFB-B7BF8B9B1401}" destId="{29B9743F-35B7-4CE6-ADE8-E33A6032D276}" srcOrd="0" destOrd="0" presId="urn:microsoft.com/office/officeart/2005/8/layout/bList2"/>
    <dgm:cxn modelId="{9AB8C405-0CDC-4003-994F-E698701C0445}" type="presOf" srcId="{6C12B344-353C-47E5-92D8-7AC6432266B1}" destId="{13E0A7C0-06D8-4589-BCD8-50D733A3ECBE}" srcOrd="1" destOrd="0" presId="urn:microsoft.com/office/officeart/2005/8/layout/bList2"/>
    <dgm:cxn modelId="{8740CA09-77A1-41E7-8D36-1C37A261D709}" srcId="{6B3333C4-6D81-4A1A-9E9F-9557819BD7BE}" destId="{C09A8822-B516-4474-877C-C639BAC4221B}" srcOrd="0" destOrd="0" parTransId="{CCC264A8-0BE3-42B7-BC41-DDBB83E5FD5C}" sibTransId="{190508FC-1863-448B-8F12-8ED42481EF28}"/>
    <dgm:cxn modelId="{8EC38C1A-15A2-43DF-9121-BDCF1346233E}" type="presOf" srcId="{6B3333C4-6D81-4A1A-9E9F-9557819BD7BE}" destId="{E14D9119-3AC2-4A09-A6A3-CB7720F6064E}" srcOrd="1" destOrd="0" presId="urn:microsoft.com/office/officeart/2005/8/layout/bList2"/>
    <dgm:cxn modelId="{ADBB0220-B053-4EEA-9F99-059B48FE8CFB}" srcId="{BD4BE982-55D0-44F0-A381-11870B2AE7D2}" destId="{BE58E94C-8794-482C-8F59-A685A5251F56}" srcOrd="5" destOrd="0" parTransId="{77670AA3-45E5-4C5B-8786-C25C9DC5C06E}" sibTransId="{1445F8C0-C001-4792-8808-9D5274220890}"/>
    <dgm:cxn modelId="{ED5BF224-7014-4397-A924-BA17600F4C4E}" type="presOf" srcId="{43FD3CFF-F1BD-4893-BEC5-63A2F3F5473B}" destId="{B64906CB-768F-4642-B1CC-AE0F28029642}" srcOrd="0" destOrd="0" presId="urn:microsoft.com/office/officeart/2005/8/layout/bList2"/>
    <dgm:cxn modelId="{28CC1926-5F55-419E-AAF5-A7F0C17F89BF}" srcId="{BD4BE982-55D0-44F0-A381-11870B2AE7D2}" destId="{45CCACD4-00E3-4E46-A704-1A3E37FC6101}" srcOrd="2" destOrd="0" parTransId="{DD66985B-CC4A-4E36-8540-C0E82357242A}" sibTransId="{CAC8730F-0AF5-4629-A15C-8DC75F6EC736}"/>
    <dgm:cxn modelId="{78C1E52E-E117-44B9-90A9-AA145DF0C3C3}" type="presOf" srcId="{2678011A-1329-45DD-946A-7FDEECA13E44}" destId="{E24FCE25-0698-4020-9BDB-A52C7405308C}" srcOrd="0" destOrd="0" presId="urn:microsoft.com/office/officeart/2005/8/layout/bList2"/>
    <dgm:cxn modelId="{EB001F35-009C-49D9-95BF-0F86443BB265}" type="presOf" srcId="{8D1FD9EC-31B4-4562-BBA4-7282C7403357}" destId="{98469167-4F9D-4AA8-89B6-79C75C9D7555}" srcOrd="0" destOrd="0" presId="urn:microsoft.com/office/officeart/2005/8/layout/bList2"/>
    <dgm:cxn modelId="{B5285E37-861E-4A16-BBA7-B230858E948D}" type="presOf" srcId="{79B2EFA9-DBE1-40EE-B3D9-28F3EA2A11E0}" destId="{E5B430E4-8E8B-4110-8D36-E97398A216B9}" srcOrd="0" destOrd="0" presId="urn:microsoft.com/office/officeart/2005/8/layout/bList2"/>
    <dgm:cxn modelId="{46587838-DFD8-40FE-B2C7-C57A895FE079}" srcId="{3E5841D1-3210-4AEE-B164-AA721FFB993A}" destId="{31ADC871-7726-4798-B36D-92726048FC67}" srcOrd="0" destOrd="0" parTransId="{23A71C88-3992-4A7F-9837-64AD66488A49}" sibTransId="{A8054925-B1B1-448A-B1C6-023B0DE18CB3}"/>
    <dgm:cxn modelId="{7912F83C-6E5C-440E-8745-FBA37CD716B2}" type="presOf" srcId="{45CCACD4-00E3-4E46-A704-1A3E37FC6101}" destId="{309E96F9-2E83-4D28-9090-039C5ACD5226}" srcOrd="1" destOrd="0" presId="urn:microsoft.com/office/officeart/2005/8/layout/bList2"/>
    <dgm:cxn modelId="{9BE8463E-0375-49FC-AAB5-4E96D98AF203}" srcId="{6C12B344-353C-47E5-92D8-7AC6432266B1}" destId="{2678011A-1329-45DD-946A-7FDEECA13E44}" srcOrd="0" destOrd="0" parTransId="{C29D746D-E71B-40F3-B73F-D83FFE92A8BD}" sibTransId="{B0F962AB-9A5A-48B5-A2AD-EBC2B4F5D0E9}"/>
    <dgm:cxn modelId="{7E27155C-18D7-437B-A66A-76C3AC71F66D}" type="presOf" srcId="{13BFA618-D3EA-4B0C-AC1B-01F3F67AEAEF}" destId="{974F2302-973F-4C09-8970-9D7C230D6907}" srcOrd="1" destOrd="0" presId="urn:microsoft.com/office/officeart/2005/8/layout/bList2"/>
    <dgm:cxn modelId="{C513495D-4865-4B1B-A6CA-579087E25DCE}" type="presOf" srcId="{BE58E94C-8794-482C-8F59-A685A5251F56}" destId="{8055FD15-C6D7-42CC-A6C1-EFD5840C7AD3}" srcOrd="0" destOrd="0" presId="urn:microsoft.com/office/officeart/2005/8/layout/bList2"/>
    <dgm:cxn modelId="{95A1C95D-4280-478F-830E-ED1D8FDFFF62}" type="presOf" srcId="{D70A87D5-1071-4163-B216-AFD676FA1B21}" destId="{8B4E7AB8-3D11-429B-BED6-54A415A1EB1C}" srcOrd="0" destOrd="0" presId="urn:microsoft.com/office/officeart/2005/8/layout/bList2"/>
    <dgm:cxn modelId="{5EB86141-A885-463D-BE4D-2F7A89CB3D57}" srcId="{BD4BE982-55D0-44F0-A381-11870B2AE7D2}" destId="{B7A6C5FB-C5D2-4663-9363-95947DEEF79E}" srcOrd="3" destOrd="0" parTransId="{AD47950E-0D85-4C6C-A263-FD6CA6FB3BB9}" sibTransId="{8D1FD9EC-31B4-4562-BBA4-7282C7403357}"/>
    <dgm:cxn modelId="{2BF8D244-19E7-42C8-AB4E-36D875711174}" type="presOf" srcId="{31ADC871-7726-4798-B36D-92726048FC67}" destId="{00353E6E-10C6-4C18-B62B-15D507F77C24}" srcOrd="0" destOrd="0" presId="urn:microsoft.com/office/officeart/2005/8/layout/bList2"/>
    <dgm:cxn modelId="{18A29F65-844F-4892-A788-C9515FAF74DB}" type="presOf" srcId="{6C12B344-353C-47E5-92D8-7AC6432266B1}" destId="{9834D241-CFF3-4D8C-831D-BFD18B6F53FA}" srcOrd="0" destOrd="0" presId="urn:microsoft.com/office/officeart/2005/8/layout/bList2"/>
    <dgm:cxn modelId="{99BF3A46-93D0-4BEF-A5A4-F9C2751EBF60}" type="presOf" srcId="{824381C8-11F3-4AA1-B8F3-F392EB9A2130}" destId="{B96D9F6D-A34B-4F7A-BB2B-37C6B3E7B563}" srcOrd="0" destOrd="0" presId="urn:microsoft.com/office/officeart/2005/8/layout/bList2"/>
    <dgm:cxn modelId="{66384F48-B1EA-470A-9F37-23DADD872EDA}" srcId="{BD4BE982-55D0-44F0-A381-11870B2AE7D2}" destId="{EC684334-984F-4B33-90F3-69559F125352}" srcOrd="6" destOrd="0" parTransId="{59E07BD7-408D-46E3-A0AF-99EC1BFB77E5}" sibTransId="{C1C62724-D7AE-41E0-BA72-51BB480136D0}"/>
    <dgm:cxn modelId="{E75D9448-E6A9-492C-A167-DEC182E38507}" type="presOf" srcId="{8D8DFCFD-D1FB-4D8C-9534-8229BA6B38F7}" destId="{CAD8EA87-F41B-4CD2-8E07-96211F72DC44}" srcOrd="0" destOrd="0" presId="urn:microsoft.com/office/officeart/2005/8/layout/bList2"/>
    <dgm:cxn modelId="{BBF8CF4C-5C62-441C-8CAB-E942E9768E28}" srcId="{82A75C97-9F24-4CF7-BE47-386EE317255B}" destId="{F31928E9-93C2-4710-91B6-5DDE3FE2A635}" srcOrd="0" destOrd="0" parTransId="{CC07CB56-8911-4AF7-BF7C-BE98D9784310}" sibTransId="{1BE39B12-4BE8-45CB-A40A-6B27BEB9E1F4}"/>
    <dgm:cxn modelId="{E235E16C-8CB1-46A0-A6DA-6B89A95561CD}" type="presOf" srcId="{3E5841D1-3210-4AEE-B164-AA721FFB993A}" destId="{C020DBB6-053D-4A92-831F-EC61B0B90FEB}" srcOrd="1" destOrd="0" presId="urn:microsoft.com/office/officeart/2005/8/layout/bList2"/>
    <dgm:cxn modelId="{E9746670-DBC8-44C8-B270-23625448710E}" type="presOf" srcId="{45CCACD4-00E3-4E46-A704-1A3E37FC6101}" destId="{DB000661-12BA-4CA4-9F63-8286D5F15751}" srcOrd="0" destOrd="0" presId="urn:microsoft.com/office/officeart/2005/8/layout/bList2"/>
    <dgm:cxn modelId="{7CD65854-7043-4B83-B8D2-751EC75562BC}" type="presOf" srcId="{82A75C97-9F24-4CF7-BE47-386EE317255B}" destId="{F71856F8-7CB7-4D99-8704-8A8FD081CF95}" srcOrd="1" destOrd="0" presId="urn:microsoft.com/office/officeart/2005/8/layout/bList2"/>
    <dgm:cxn modelId="{F8D69855-8477-4366-9551-232FD6416638}" type="presOf" srcId="{BD4BE982-55D0-44F0-A381-11870B2AE7D2}" destId="{8B137551-0489-4606-8A21-9E658C409C5D}" srcOrd="0" destOrd="0" presId="urn:microsoft.com/office/officeart/2005/8/layout/bList2"/>
    <dgm:cxn modelId="{B84E3F56-AF21-40F0-971D-D3DC8C2A0DF9}" srcId="{13BFA618-D3EA-4B0C-AC1B-01F3F67AEAEF}" destId="{824381C8-11F3-4AA1-B8F3-F392EB9A2130}" srcOrd="0" destOrd="0" parTransId="{F782A66F-F771-4A11-A0D8-3299F529A6CB}" sibTransId="{98673971-8E0E-4B7E-8660-6FC5B81C93A2}"/>
    <dgm:cxn modelId="{333BB976-0972-4E22-92DB-0B84ADB25EAC}" type="presOf" srcId="{23D29B77-692A-4470-9F31-536E817D9E80}" destId="{984234EE-3E74-404B-BB68-DC2983EB08A2}" srcOrd="0" destOrd="0" presId="urn:microsoft.com/office/officeart/2005/8/layout/bList2"/>
    <dgm:cxn modelId="{2899EB79-72B6-4A7B-A37C-9054C5142069}" type="presOf" srcId="{3E5841D1-3210-4AEE-B164-AA721FFB993A}" destId="{D2F12E83-06DD-48A4-AD81-9FAB4FE444A6}" srcOrd="0" destOrd="0" presId="urn:microsoft.com/office/officeart/2005/8/layout/bList2"/>
    <dgm:cxn modelId="{3154F97C-3ED4-49E9-9FC1-900E6C5EC4E3}" srcId="{BD4BE982-55D0-44F0-A381-11870B2AE7D2}" destId="{3E5841D1-3210-4AEE-B164-AA721FFB993A}" srcOrd="8" destOrd="0" parTransId="{942B40A6-DF68-467B-BF5D-DD409F984FEE}" sibTransId="{9E3AE2E7-C9E7-4C16-B268-C0E4BDF76210}"/>
    <dgm:cxn modelId="{FC76CA7D-53CC-4043-B3B9-5F4BCD6652E1}" type="presOf" srcId="{F31928E9-93C2-4710-91B6-5DDE3FE2A635}" destId="{7EE341E9-1025-4456-86E0-A672893D1B3C}" srcOrd="0" destOrd="0" presId="urn:microsoft.com/office/officeart/2005/8/layout/bList2"/>
    <dgm:cxn modelId="{2683657F-3096-47B7-9A5C-DF42E8E01C30}" type="presOf" srcId="{EC684334-984F-4B33-90F3-69559F125352}" destId="{DF2832E7-59F5-4627-B9E7-EF4C058E38C4}" srcOrd="1" destOrd="0" presId="urn:microsoft.com/office/officeart/2005/8/layout/bList2"/>
    <dgm:cxn modelId="{12204280-45D6-45EE-86CE-8D92F70B620E}" type="presOf" srcId="{93F3C00B-80CF-48CF-ABD8-98C3411834B7}" destId="{7A7F0999-5ECF-4896-960B-57A67B763739}" srcOrd="0" destOrd="0" presId="urn:microsoft.com/office/officeart/2005/8/layout/bList2"/>
    <dgm:cxn modelId="{24BF9C80-22CC-4A50-8C81-AADD13BE9F18}" type="presOf" srcId="{BE58E94C-8794-482C-8F59-A685A5251F56}" destId="{19AB47B1-EFC2-4400-95B6-0843DD6AD26D}" srcOrd="1" destOrd="0" presId="urn:microsoft.com/office/officeart/2005/8/layout/bList2"/>
    <dgm:cxn modelId="{07362589-FC2D-4492-9317-CD6FB84F703F}" type="presOf" srcId="{97696712-3B7B-479C-9A6F-D71D45DF9588}" destId="{001BE596-D72B-48E3-BE3C-72AF3DB9A3B2}" srcOrd="0" destOrd="0" presId="urn:microsoft.com/office/officeart/2005/8/layout/bList2"/>
    <dgm:cxn modelId="{E3F64693-62FE-4004-B873-273DC5F2BC2F}" type="presOf" srcId="{1AFC7916-1EE2-484C-8AF9-BCB12AB65AD4}" destId="{7DB81187-D1B5-4B34-816F-F30268CCEDD9}" srcOrd="1" destOrd="0" presId="urn:microsoft.com/office/officeart/2005/8/layout/bList2"/>
    <dgm:cxn modelId="{AFB1CB94-8FF8-4CAD-AEA5-9B6C337D5BF6}" type="presOf" srcId="{EC684334-984F-4B33-90F3-69559F125352}" destId="{E48B462C-C022-48B9-84A2-93242D73CB61}" srcOrd="0" destOrd="0" presId="urn:microsoft.com/office/officeart/2005/8/layout/bList2"/>
    <dgm:cxn modelId="{2D058695-53ED-4C41-B8B1-DD39EEE44886}" srcId="{B7A6C5FB-C5D2-4663-9363-95947DEEF79E}" destId="{D70A87D5-1071-4163-B216-AFD676FA1B21}" srcOrd="0" destOrd="0" parTransId="{FBA76834-1C88-43DE-923D-0FB8490F6916}" sibTransId="{5AB81FD5-5272-47D4-9469-19C380AE4FD1}"/>
    <dgm:cxn modelId="{A7509F9A-7F2D-4609-BAC4-A817EFF902CE}" srcId="{1AFC7916-1EE2-484C-8AF9-BCB12AB65AD4}" destId="{79B2EFA9-DBE1-40EE-B3D9-28F3EA2A11E0}" srcOrd="0" destOrd="0" parTransId="{39177004-D890-458B-9EAD-8186B8F619F8}" sibTransId="{9BB94CD2-E7DF-4549-A68C-43AF93E62CA0}"/>
    <dgm:cxn modelId="{106F96A1-D6B4-4EB2-9ED8-5D8748F2DF9A}" srcId="{45CCACD4-00E3-4E46-A704-1A3E37FC6101}" destId="{97696712-3B7B-479C-9A6F-D71D45DF9588}" srcOrd="0" destOrd="0" parTransId="{A5C9E724-7075-44B5-8F08-BBBD414924C4}" sibTransId="{2D76332F-CC59-47A3-8FFB-3B9C70002821}"/>
    <dgm:cxn modelId="{7FBFEEA1-8968-45FF-9EC9-4FC12F52D7F6}" srcId="{BE58E94C-8794-482C-8F59-A685A5251F56}" destId="{23D29B77-692A-4470-9F31-536E817D9E80}" srcOrd="0" destOrd="0" parTransId="{8B19FFA6-DD7C-40F9-BDBD-11F878929FF3}" sibTransId="{570B20BF-6DB7-4F26-A355-C7806E3E514A}"/>
    <dgm:cxn modelId="{5B24FCA5-D3C4-44CD-8DFA-19621790874C}" type="presOf" srcId="{6B3333C4-6D81-4A1A-9E9F-9557819BD7BE}" destId="{7F32B851-0CE1-4E18-B9BA-9D82B4486DFA}" srcOrd="0" destOrd="0" presId="urn:microsoft.com/office/officeart/2005/8/layout/bList2"/>
    <dgm:cxn modelId="{296D20A8-3E8A-4915-9AC1-A69339824EB8}" type="presOf" srcId="{CAC8730F-0AF5-4629-A15C-8DC75F6EC736}" destId="{15225D79-08A9-460C-94E8-BF6386BAE784}" srcOrd="0" destOrd="0" presId="urn:microsoft.com/office/officeart/2005/8/layout/bList2"/>
    <dgm:cxn modelId="{4AEC41AE-92F3-43D7-9347-A0E20F5FF9E8}" type="presOf" srcId="{82A75C97-9F24-4CF7-BE47-386EE317255B}" destId="{9E61CF95-BF1B-432B-9EE2-3B207E706645}" srcOrd="0" destOrd="0" presId="urn:microsoft.com/office/officeart/2005/8/layout/bList2"/>
    <dgm:cxn modelId="{22F185AE-1341-4A14-AB82-B8226D077B55}" type="presOf" srcId="{B7A6C5FB-C5D2-4663-9363-95947DEEF79E}" destId="{941DF2D0-580A-41BD-AA31-88B629918068}" srcOrd="0" destOrd="0" presId="urn:microsoft.com/office/officeart/2005/8/layout/bList2"/>
    <dgm:cxn modelId="{00766CB1-3E42-42E7-BCC9-1B61EDB04608}" srcId="{BD4BE982-55D0-44F0-A381-11870B2AE7D2}" destId="{82A75C97-9F24-4CF7-BE47-386EE317255B}" srcOrd="9" destOrd="0" parTransId="{78D8FA21-8CF1-4D49-99CE-2AEF0581723E}" sibTransId="{DA569BA3-72CA-4523-92B1-8F8DF53C53AC}"/>
    <dgm:cxn modelId="{99FDC7B1-261C-416A-BEBA-A9C6AD66A172}" type="presOf" srcId="{5A23B6F7-297A-4A80-A303-638D003DE1D8}" destId="{A53737D9-C768-4E5E-9F3A-AA8C19D68CC4}" srcOrd="0" destOrd="0" presId="urn:microsoft.com/office/officeart/2005/8/layout/bList2"/>
    <dgm:cxn modelId="{9D4169B4-4625-4EF3-AC5D-A9603C5D2981}" type="presOf" srcId="{C1C62724-D7AE-41E0-BA72-51BB480136D0}" destId="{6B6A9511-5EBF-4ECD-A52A-4CCF87A9253A}" srcOrd="0" destOrd="0" presId="urn:microsoft.com/office/officeart/2005/8/layout/bList2"/>
    <dgm:cxn modelId="{F0E94FC0-B73A-4CEA-899F-2478EEF4C9F9}" srcId="{BD4BE982-55D0-44F0-A381-11870B2AE7D2}" destId="{13BFA618-D3EA-4B0C-AC1B-01F3F67AEAEF}" srcOrd="4" destOrd="0" parTransId="{5F12C7F5-8C78-4CC3-A3FB-B093AD4E3CF2}" sibTransId="{43FD3CFF-F1BD-4893-BEC5-63A2F3F5473B}"/>
    <dgm:cxn modelId="{32BF37C9-79A1-4C96-81EB-09DADDA3E714}" srcId="{BD4BE982-55D0-44F0-A381-11870B2AE7D2}" destId="{6B3333C4-6D81-4A1A-9E9F-9557819BD7BE}" srcOrd="7" destOrd="0" parTransId="{44DAE3D9-27A8-436E-A25A-37F374260216}" sibTransId="{8D8DFCFD-D1FB-4D8C-9534-8229BA6B38F7}"/>
    <dgm:cxn modelId="{AABC5AC9-33FE-49E9-A3B9-3EA21D1360AE}" type="presOf" srcId="{1445F8C0-C001-4792-8808-9D5274220890}" destId="{8FF5FAB1-9FA8-41F7-9E13-817DF29F3388}" srcOrd="0" destOrd="0" presId="urn:microsoft.com/office/officeart/2005/8/layout/bList2"/>
    <dgm:cxn modelId="{EB10CED8-E69F-4E84-A685-F0FB27CD5376}" srcId="{BD4BE982-55D0-44F0-A381-11870B2AE7D2}" destId="{1AFC7916-1EE2-484C-8AF9-BCB12AB65AD4}" srcOrd="0" destOrd="0" parTransId="{2C22FB07-1FF4-4715-BB5E-B70F76D3744A}" sibTransId="{5A23B6F7-297A-4A80-A303-638D003DE1D8}"/>
    <dgm:cxn modelId="{B8DF54D9-A131-4940-9239-1DB931EDC3A0}" type="presOf" srcId="{9E3AE2E7-C9E7-4C16-B268-C0E4BDF76210}" destId="{88ED3C37-D52A-4A2A-AB05-C512033248DD}" srcOrd="0" destOrd="0" presId="urn:microsoft.com/office/officeart/2005/8/layout/bList2"/>
    <dgm:cxn modelId="{43E12ADD-43CA-4234-9377-90A8A23E2A1F}" type="presOf" srcId="{C09A8822-B516-4474-877C-C639BAC4221B}" destId="{67F9F875-BCF1-4334-9EFC-A35B80803914}" srcOrd="0" destOrd="0" presId="urn:microsoft.com/office/officeart/2005/8/layout/bList2"/>
    <dgm:cxn modelId="{5EEE48E0-D3C9-47B9-838D-7536F34D790A}" srcId="{EC684334-984F-4B33-90F3-69559F125352}" destId="{93F3C00B-80CF-48CF-ABD8-98C3411834B7}" srcOrd="0" destOrd="0" parTransId="{15AB66DD-58A6-4832-A6B0-9F4E8E1F4223}" sibTransId="{9EDCE8AF-9C47-4478-975F-37155F5E14DA}"/>
    <dgm:cxn modelId="{B96CE0E0-2830-4E6A-BB82-8957937A0B5A}" type="presOf" srcId="{1AFC7916-1EE2-484C-8AF9-BCB12AB65AD4}" destId="{99783ACE-A61A-4671-AF7B-A3A64E9FD5E9}" srcOrd="0" destOrd="0" presId="urn:microsoft.com/office/officeart/2005/8/layout/bList2"/>
    <dgm:cxn modelId="{F47187ED-27B6-4CBC-A522-76BEF1DF3D9C}" type="presOf" srcId="{13BFA618-D3EA-4B0C-AC1B-01F3F67AEAEF}" destId="{9B01D084-A992-44D9-94D2-09496A8B671A}" srcOrd="0" destOrd="0" presId="urn:microsoft.com/office/officeart/2005/8/layout/bList2"/>
    <dgm:cxn modelId="{04474CF6-62DA-4868-9A94-8D577A7BF7AC}" type="presOf" srcId="{B7A6C5FB-C5D2-4663-9363-95947DEEF79E}" destId="{BB341B15-604D-4685-9611-BFE1CC73C7FD}" srcOrd="1" destOrd="0" presId="urn:microsoft.com/office/officeart/2005/8/layout/bList2"/>
    <dgm:cxn modelId="{BDE058F9-F06C-4AA7-9F32-D28E85CE5964}" srcId="{BD4BE982-55D0-44F0-A381-11870B2AE7D2}" destId="{6C12B344-353C-47E5-92D8-7AC6432266B1}" srcOrd="1" destOrd="0" parTransId="{B35D3F61-0330-4436-AF64-EB9F3772FD53}" sibTransId="{DB616FE0-0F11-493B-ADFB-B7BF8B9B1401}"/>
    <dgm:cxn modelId="{62891CFF-8268-4810-A0FA-6ADDD12C0D85}" type="presParOf" srcId="{8B137551-0489-4606-8A21-9E658C409C5D}" destId="{978789F4-8718-4E7A-B56D-09521FD19DB4}" srcOrd="0" destOrd="0" presId="urn:microsoft.com/office/officeart/2005/8/layout/bList2"/>
    <dgm:cxn modelId="{5649753B-B1B2-4898-B7D6-E328EAC4654F}" type="presParOf" srcId="{978789F4-8718-4E7A-B56D-09521FD19DB4}" destId="{E5B430E4-8E8B-4110-8D36-E97398A216B9}" srcOrd="0" destOrd="0" presId="urn:microsoft.com/office/officeart/2005/8/layout/bList2"/>
    <dgm:cxn modelId="{789613D3-501B-4D7F-8D64-D7F2D0431F2C}" type="presParOf" srcId="{978789F4-8718-4E7A-B56D-09521FD19DB4}" destId="{99783ACE-A61A-4671-AF7B-A3A64E9FD5E9}" srcOrd="1" destOrd="0" presId="urn:microsoft.com/office/officeart/2005/8/layout/bList2"/>
    <dgm:cxn modelId="{EB08B22F-61AF-4384-849B-61E09F436A7B}" type="presParOf" srcId="{978789F4-8718-4E7A-B56D-09521FD19DB4}" destId="{7DB81187-D1B5-4B34-816F-F30268CCEDD9}" srcOrd="2" destOrd="0" presId="urn:microsoft.com/office/officeart/2005/8/layout/bList2"/>
    <dgm:cxn modelId="{E7A3D577-51AF-4290-B2EB-630FEAB00631}" type="presParOf" srcId="{978789F4-8718-4E7A-B56D-09521FD19DB4}" destId="{DA241FE6-2759-4F15-A63A-6C549197CE72}" srcOrd="3" destOrd="0" presId="urn:microsoft.com/office/officeart/2005/8/layout/bList2"/>
    <dgm:cxn modelId="{B0DC44D5-9EFE-45A6-BA76-2267E7EB8689}" type="presParOf" srcId="{8B137551-0489-4606-8A21-9E658C409C5D}" destId="{A53737D9-C768-4E5E-9F3A-AA8C19D68CC4}" srcOrd="1" destOrd="0" presId="urn:microsoft.com/office/officeart/2005/8/layout/bList2"/>
    <dgm:cxn modelId="{09E91365-C41D-4E5E-832B-A060CAA7E5D9}" type="presParOf" srcId="{8B137551-0489-4606-8A21-9E658C409C5D}" destId="{C05F820E-2DC2-49F8-AA99-359FFDC24275}" srcOrd="2" destOrd="0" presId="urn:microsoft.com/office/officeart/2005/8/layout/bList2"/>
    <dgm:cxn modelId="{8D8D02DE-BD33-467E-A6EE-2972666E3C8D}" type="presParOf" srcId="{C05F820E-2DC2-49F8-AA99-359FFDC24275}" destId="{E24FCE25-0698-4020-9BDB-A52C7405308C}" srcOrd="0" destOrd="0" presId="urn:microsoft.com/office/officeart/2005/8/layout/bList2"/>
    <dgm:cxn modelId="{B86FC4FB-865D-4E43-A6B5-E11AC47A9001}" type="presParOf" srcId="{C05F820E-2DC2-49F8-AA99-359FFDC24275}" destId="{9834D241-CFF3-4D8C-831D-BFD18B6F53FA}" srcOrd="1" destOrd="0" presId="urn:microsoft.com/office/officeart/2005/8/layout/bList2"/>
    <dgm:cxn modelId="{3DA1D83B-DEB8-4306-A9EE-73E2D309D0AD}" type="presParOf" srcId="{C05F820E-2DC2-49F8-AA99-359FFDC24275}" destId="{13E0A7C0-06D8-4589-BCD8-50D733A3ECBE}" srcOrd="2" destOrd="0" presId="urn:microsoft.com/office/officeart/2005/8/layout/bList2"/>
    <dgm:cxn modelId="{7A48083E-1C5F-4E5D-8B08-BB3071000A52}" type="presParOf" srcId="{C05F820E-2DC2-49F8-AA99-359FFDC24275}" destId="{CFC7B8DE-4B3A-4B77-B023-AFDC089B357B}" srcOrd="3" destOrd="0" presId="urn:microsoft.com/office/officeart/2005/8/layout/bList2"/>
    <dgm:cxn modelId="{40FF9D1F-846B-44C2-B460-E28DD2C9E735}" type="presParOf" srcId="{8B137551-0489-4606-8A21-9E658C409C5D}" destId="{29B9743F-35B7-4CE6-ADE8-E33A6032D276}" srcOrd="3" destOrd="0" presId="urn:microsoft.com/office/officeart/2005/8/layout/bList2"/>
    <dgm:cxn modelId="{E9D95017-B709-442D-8583-579F46541BE7}" type="presParOf" srcId="{8B137551-0489-4606-8A21-9E658C409C5D}" destId="{7D4238D4-B53D-4BAD-8876-ED5A358DD35F}" srcOrd="4" destOrd="0" presId="urn:microsoft.com/office/officeart/2005/8/layout/bList2"/>
    <dgm:cxn modelId="{AB380186-F7DA-447F-B2B0-9EB83572E25E}" type="presParOf" srcId="{7D4238D4-B53D-4BAD-8876-ED5A358DD35F}" destId="{001BE596-D72B-48E3-BE3C-72AF3DB9A3B2}" srcOrd="0" destOrd="0" presId="urn:microsoft.com/office/officeart/2005/8/layout/bList2"/>
    <dgm:cxn modelId="{46310F2B-DFF8-44DD-8B9C-5467AC39BAD2}" type="presParOf" srcId="{7D4238D4-B53D-4BAD-8876-ED5A358DD35F}" destId="{DB000661-12BA-4CA4-9F63-8286D5F15751}" srcOrd="1" destOrd="0" presId="urn:microsoft.com/office/officeart/2005/8/layout/bList2"/>
    <dgm:cxn modelId="{F9824E1E-B918-4712-A525-D9279DE88AF7}" type="presParOf" srcId="{7D4238D4-B53D-4BAD-8876-ED5A358DD35F}" destId="{309E96F9-2E83-4D28-9090-039C5ACD5226}" srcOrd="2" destOrd="0" presId="urn:microsoft.com/office/officeart/2005/8/layout/bList2"/>
    <dgm:cxn modelId="{00682A55-3C0D-4E6F-B5FE-F2A3F6CCC1E1}" type="presParOf" srcId="{7D4238D4-B53D-4BAD-8876-ED5A358DD35F}" destId="{3F0425B1-1C89-4E00-9DD2-741E66E0CD98}" srcOrd="3" destOrd="0" presId="urn:microsoft.com/office/officeart/2005/8/layout/bList2"/>
    <dgm:cxn modelId="{4ACA7E28-072E-4860-9BF6-A256B5EEA7C1}" type="presParOf" srcId="{8B137551-0489-4606-8A21-9E658C409C5D}" destId="{15225D79-08A9-460C-94E8-BF6386BAE784}" srcOrd="5" destOrd="0" presId="urn:microsoft.com/office/officeart/2005/8/layout/bList2"/>
    <dgm:cxn modelId="{0820A4CB-923F-4A94-B677-FA82D79F34F2}" type="presParOf" srcId="{8B137551-0489-4606-8A21-9E658C409C5D}" destId="{E2EA7FFF-066E-46E7-9E37-24C914E612A5}" srcOrd="6" destOrd="0" presId="urn:microsoft.com/office/officeart/2005/8/layout/bList2"/>
    <dgm:cxn modelId="{D2309C08-1DBE-4719-A9F6-7E90BF85890E}" type="presParOf" srcId="{E2EA7FFF-066E-46E7-9E37-24C914E612A5}" destId="{8B4E7AB8-3D11-429B-BED6-54A415A1EB1C}" srcOrd="0" destOrd="0" presId="urn:microsoft.com/office/officeart/2005/8/layout/bList2"/>
    <dgm:cxn modelId="{F3BC6115-C3A9-43F9-953F-F1E31E56661C}" type="presParOf" srcId="{E2EA7FFF-066E-46E7-9E37-24C914E612A5}" destId="{941DF2D0-580A-41BD-AA31-88B629918068}" srcOrd="1" destOrd="0" presId="urn:microsoft.com/office/officeart/2005/8/layout/bList2"/>
    <dgm:cxn modelId="{E4942315-A955-4C8C-9F2E-9F2EB86D66CA}" type="presParOf" srcId="{E2EA7FFF-066E-46E7-9E37-24C914E612A5}" destId="{BB341B15-604D-4685-9611-BFE1CC73C7FD}" srcOrd="2" destOrd="0" presId="urn:microsoft.com/office/officeart/2005/8/layout/bList2"/>
    <dgm:cxn modelId="{D02D81E5-A459-4BA8-A393-A7C2CA636476}" type="presParOf" srcId="{E2EA7FFF-066E-46E7-9E37-24C914E612A5}" destId="{5E329DF0-46EB-4ABE-9D73-4FCD108D57BE}" srcOrd="3" destOrd="0" presId="urn:microsoft.com/office/officeart/2005/8/layout/bList2"/>
    <dgm:cxn modelId="{446817D8-8098-49C6-9B18-FD4BC7A86DC5}" type="presParOf" srcId="{8B137551-0489-4606-8A21-9E658C409C5D}" destId="{98469167-4F9D-4AA8-89B6-79C75C9D7555}" srcOrd="7" destOrd="0" presId="urn:microsoft.com/office/officeart/2005/8/layout/bList2"/>
    <dgm:cxn modelId="{3A8F2662-AA08-481F-90F6-6BBCDFF48D0C}" type="presParOf" srcId="{8B137551-0489-4606-8A21-9E658C409C5D}" destId="{B11120B7-4A4D-4514-B131-0B0A1F71DA58}" srcOrd="8" destOrd="0" presId="urn:microsoft.com/office/officeart/2005/8/layout/bList2"/>
    <dgm:cxn modelId="{2D8AC17F-2FA0-4E59-A3CB-FF36B9167F18}" type="presParOf" srcId="{B11120B7-4A4D-4514-B131-0B0A1F71DA58}" destId="{B96D9F6D-A34B-4F7A-BB2B-37C6B3E7B563}" srcOrd="0" destOrd="0" presId="urn:microsoft.com/office/officeart/2005/8/layout/bList2"/>
    <dgm:cxn modelId="{EACCA6A4-A62F-4506-8BE7-3C292B885F09}" type="presParOf" srcId="{B11120B7-4A4D-4514-B131-0B0A1F71DA58}" destId="{9B01D084-A992-44D9-94D2-09496A8B671A}" srcOrd="1" destOrd="0" presId="urn:microsoft.com/office/officeart/2005/8/layout/bList2"/>
    <dgm:cxn modelId="{372F5E17-5C92-4288-80AC-000DFC8D811F}" type="presParOf" srcId="{B11120B7-4A4D-4514-B131-0B0A1F71DA58}" destId="{974F2302-973F-4C09-8970-9D7C230D6907}" srcOrd="2" destOrd="0" presId="urn:microsoft.com/office/officeart/2005/8/layout/bList2"/>
    <dgm:cxn modelId="{735C6AE0-2D4E-422B-AF65-DE919A7FB365}" type="presParOf" srcId="{B11120B7-4A4D-4514-B131-0B0A1F71DA58}" destId="{6F178EF5-4CD0-4073-BEB4-99821530ADC3}" srcOrd="3" destOrd="0" presId="urn:microsoft.com/office/officeart/2005/8/layout/bList2"/>
    <dgm:cxn modelId="{3667E239-D2DA-400A-82DB-708FEEC00D95}" type="presParOf" srcId="{8B137551-0489-4606-8A21-9E658C409C5D}" destId="{B64906CB-768F-4642-B1CC-AE0F28029642}" srcOrd="9" destOrd="0" presId="urn:microsoft.com/office/officeart/2005/8/layout/bList2"/>
    <dgm:cxn modelId="{4141F884-39E0-4F8A-9886-58D813226101}" type="presParOf" srcId="{8B137551-0489-4606-8A21-9E658C409C5D}" destId="{DF62B5DF-552F-47FD-BDFD-53FB6628EA31}" srcOrd="10" destOrd="0" presId="urn:microsoft.com/office/officeart/2005/8/layout/bList2"/>
    <dgm:cxn modelId="{FCCB70D1-2526-4693-AAC7-02EEB563E8FD}" type="presParOf" srcId="{DF62B5DF-552F-47FD-BDFD-53FB6628EA31}" destId="{984234EE-3E74-404B-BB68-DC2983EB08A2}" srcOrd="0" destOrd="0" presId="urn:microsoft.com/office/officeart/2005/8/layout/bList2"/>
    <dgm:cxn modelId="{0F07CA3B-9D79-4F29-9B98-71ADB2E61463}" type="presParOf" srcId="{DF62B5DF-552F-47FD-BDFD-53FB6628EA31}" destId="{8055FD15-C6D7-42CC-A6C1-EFD5840C7AD3}" srcOrd="1" destOrd="0" presId="urn:microsoft.com/office/officeart/2005/8/layout/bList2"/>
    <dgm:cxn modelId="{3977E975-1695-4034-A16C-B543B0B3D266}" type="presParOf" srcId="{DF62B5DF-552F-47FD-BDFD-53FB6628EA31}" destId="{19AB47B1-EFC2-4400-95B6-0843DD6AD26D}" srcOrd="2" destOrd="0" presId="urn:microsoft.com/office/officeart/2005/8/layout/bList2"/>
    <dgm:cxn modelId="{2619334F-F43D-4C6F-B042-49ACEEC37491}" type="presParOf" srcId="{DF62B5DF-552F-47FD-BDFD-53FB6628EA31}" destId="{7D4AED62-9882-46DB-85FC-AC073C9DFA57}" srcOrd="3" destOrd="0" presId="urn:microsoft.com/office/officeart/2005/8/layout/bList2"/>
    <dgm:cxn modelId="{BEF08236-6D5A-484A-8CE7-C3BF98DDAA9A}" type="presParOf" srcId="{8B137551-0489-4606-8A21-9E658C409C5D}" destId="{8FF5FAB1-9FA8-41F7-9E13-817DF29F3388}" srcOrd="11" destOrd="0" presId="urn:microsoft.com/office/officeart/2005/8/layout/bList2"/>
    <dgm:cxn modelId="{AA39577B-CE6D-40EE-8465-3F63266AD91E}" type="presParOf" srcId="{8B137551-0489-4606-8A21-9E658C409C5D}" destId="{E059A3DC-92B1-411A-92BE-4346932EAAA6}" srcOrd="12" destOrd="0" presId="urn:microsoft.com/office/officeart/2005/8/layout/bList2"/>
    <dgm:cxn modelId="{D0D2270A-B2E4-4F0D-B7CB-4D3DBBB3AA7B}" type="presParOf" srcId="{E059A3DC-92B1-411A-92BE-4346932EAAA6}" destId="{7A7F0999-5ECF-4896-960B-57A67B763739}" srcOrd="0" destOrd="0" presId="urn:microsoft.com/office/officeart/2005/8/layout/bList2"/>
    <dgm:cxn modelId="{7D46A828-0188-461F-AC4A-F400E7C534FB}" type="presParOf" srcId="{E059A3DC-92B1-411A-92BE-4346932EAAA6}" destId="{E48B462C-C022-48B9-84A2-93242D73CB61}" srcOrd="1" destOrd="0" presId="urn:microsoft.com/office/officeart/2005/8/layout/bList2"/>
    <dgm:cxn modelId="{9BA89AB6-E37D-4216-9F49-1C9C6C4DF697}" type="presParOf" srcId="{E059A3DC-92B1-411A-92BE-4346932EAAA6}" destId="{DF2832E7-59F5-4627-B9E7-EF4C058E38C4}" srcOrd="2" destOrd="0" presId="urn:microsoft.com/office/officeart/2005/8/layout/bList2"/>
    <dgm:cxn modelId="{7A9FC2D2-4FCF-48A6-92D8-42BAE2895D6B}" type="presParOf" srcId="{E059A3DC-92B1-411A-92BE-4346932EAAA6}" destId="{E73DCE13-980A-47F7-9472-131F2E7797F7}" srcOrd="3" destOrd="0" presId="urn:microsoft.com/office/officeart/2005/8/layout/bList2"/>
    <dgm:cxn modelId="{74524E33-BF00-4699-BB66-4CDE24B3D3CB}" type="presParOf" srcId="{8B137551-0489-4606-8A21-9E658C409C5D}" destId="{6B6A9511-5EBF-4ECD-A52A-4CCF87A9253A}" srcOrd="13" destOrd="0" presId="urn:microsoft.com/office/officeart/2005/8/layout/bList2"/>
    <dgm:cxn modelId="{4D58195E-8932-414C-BDFE-2C7F981394F4}" type="presParOf" srcId="{8B137551-0489-4606-8A21-9E658C409C5D}" destId="{A192C9E0-3E73-4811-8D61-8FDE798AD020}" srcOrd="14" destOrd="0" presId="urn:microsoft.com/office/officeart/2005/8/layout/bList2"/>
    <dgm:cxn modelId="{AE9D550F-8140-41E1-9BFA-C797F5322A38}" type="presParOf" srcId="{A192C9E0-3E73-4811-8D61-8FDE798AD020}" destId="{67F9F875-BCF1-4334-9EFC-A35B80803914}" srcOrd="0" destOrd="0" presId="urn:microsoft.com/office/officeart/2005/8/layout/bList2"/>
    <dgm:cxn modelId="{496FCF2D-EAF4-4852-8AD3-3E57C041868C}" type="presParOf" srcId="{A192C9E0-3E73-4811-8D61-8FDE798AD020}" destId="{7F32B851-0CE1-4E18-B9BA-9D82B4486DFA}" srcOrd="1" destOrd="0" presId="urn:microsoft.com/office/officeart/2005/8/layout/bList2"/>
    <dgm:cxn modelId="{E20333E6-D8B7-4556-AB49-361B8578BE17}" type="presParOf" srcId="{A192C9E0-3E73-4811-8D61-8FDE798AD020}" destId="{E14D9119-3AC2-4A09-A6A3-CB7720F6064E}" srcOrd="2" destOrd="0" presId="urn:microsoft.com/office/officeart/2005/8/layout/bList2"/>
    <dgm:cxn modelId="{809C930E-5A39-494D-B1F6-5BCC9B3F99DC}" type="presParOf" srcId="{A192C9E0-3E73-4811-8D61-8FDE798AD020}" destId="{0E098A53-5A0A-45CC-BDFC-3E6395A444BC}" srcOrd="3" destOrd="0" presId="urn:microsoft.com/office/officeart/2005/8/layout/bList2"/>
    <dgm:cxn modelId="{41376A96-16CB-49D0-A17D-CA3247F2537E}" type="presParOf" srcId="{8B137551-0489-4606-8A21-9E658C409C5D}" destId="{CAD8EA87-F41B-4CD2-8E07-96211F72DC44}" srcOrd="15" destOrd="0" presId="urn:microsoft.com/office/officeart/2005/8/layout/bList2"/>
    <dgm:cxn modelId="{AD9A032D-A09A-473E-9E32-86EDA36C98F0}" type="presParOf" srcId="{8B137551-0489-4606-8A21-9E658C409C5D}" destId="{82343EB0-0B9E-4FDF-AA5C-10F8334B3905}" srcOrd="16" destOrd="0" presId="urn:microsoft.com/office/officeart/2005/8/layout/bList2"/>
    <dgm:cxn modelId="{907E9A3E-979A-4555-94F7-14A45A5AA320}" type="presParOf" srcId="{82343EB0-0B9E-4FDF-AA5C-10F8334B3905}" destId="{00353E6E-10C6-4C18-B62B-15D507F77C24}" srcOrd="0" destOrd="0" presId="urn:microsoft.com/office/officeart/2005/8/layout/bList2"/>
    <dgm:cxn modelId="{6C99D2C1-C30F-49B6-8373-9DED032534DA}" type="presParOf" srcId="{82343EB0-0B9E-4FDF-AA5C-10F8334B3905}" destId="{D2F12E83-06DD-48A4-AD81-9FAB4FE444A6}" srcOrd="1" destOrd="0" presId="urn:microsoft.com/office/officeart/2005/8/layout/bList2"/>
    <dgm:cxn modelId="{3DED5784-2FD3-4E62-A078-BD1749A6959E}" type="presParOf" srcId="{82343EB0-0B9E-4FDF-AA5C-10F8334B3905}" destId="{C020DBB6-053D-4A92-831F-EC61B0B90FEB}" srcOrd="2" destOrd="0" presId="urn:microsoft.com/office/officeart/2005/8/layout/bList2"/>
    <dgm:cxn modelId="{F1AEBB51-3838-47FD-AE71-19E6F3CCF579}" type="presParOf" srcId="{82343EB0-0B9E-4FDF-AA5C-10F8334B3905}" destId="{D31D419C-BA7D-493C-97D7-947D65681DD0}" srcOrd="3" destOrd="0" presId="urn:microsoft.com/office/officeart/2005/8/layout/bList2"/>
    <dgm:cxn modelId="{01795FC5-275E-4801-98B5-8EB717F963D9}" type="presParOf" srcId="{8B137551-0489-4606-8A21-9E658C409C5D}" destId="{88ED3C37-D52A-4A2A-AB05-C512033248DD}" srcOrd="17" destOrd="0" presId="urn:microsoft.com/office/officeart/2005/8/layout/bList2"/>
    <dgm:cxn modelId="{836BB64A-B702-4BCF-93D5-F30A78F4F4EE}" type="presParOf" srcId="{8B137551-0489-4606-8A21-9E658C409C5D}" destId="{2CE18A24-9852-4C2C-8CFF-5C5F0CA0E244}" srcOrd="18" destOrd="0" presId="urn:microsoft.com/office/officeart/2005/8/layout/bList2"/>
    <dgm:cxn modelId="{C248F147-F3A9-40FB-92D7-FC780D6B6977}" type="presParOf" srcId="{2CE18A24-9852-4C2C-8CFF-5C5F0CA0E244}" destId="{7EE341E9-1025-4456-86E0-A672893D1B3C}" srcOrd="0" destOrd="0" presId="urn:microsoft.com/office/officeart/2005/8/layout/bList2"/>
    <dgm:cxn modelId="{C899A815-73CD-4A83-9EBA-ED9680933EF1}" type="presParOf" srcId="{2CE18A24-9852-4C2C-8CFF-5C5F0CA0E244}" destId="{9E61CF95-BF1B-432B-9EE2-3B207E706645}" srcOrd="1" destOrd="0" presId="urn:microsoft.com/office/officeart/2005/8/layout/bList2"/>
    <dgm:cxn modelId="{C0B3397C-FD6E-4154-9399-6C19D1BE5138}" type="presParOf" srcId="{2CE18A24-9852-4C2C-8CFF-5C5F0CA0E244}" destId="{F71856F8-7CB7-4D99-8704-8A8FD081CF95}" srcOrd="2" destOrd="0" presId="urn:microsoft.com/office/officeart/2005/8/layout/bList2"/>
    <dgm:cxn modelId="{E5D79481-CE87-4C90-8912-2CC5C1B69C66}" type="presParOf" srcId="{2CE18A24-9852-4C2C-8CFF-5C5F0CA0E244}" destId="{A8C4E7C3-FA35-42B6-8124-8734CAD66120}"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430E4-8E8B-4110-8D36-E97398A216B9}">
      <dsp:nvSpPr>
        <dsp:cNvPr id="0" name=""/>
        <dsp:cNvSpPr/>
      </dsp:nvSpPr>
      <dsp:spPr>
        <a:xfrm>
          <a:off x="634456" y="4344"/>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t>
          </a:r>
          <a:r>
            <a:rPr lang="fr-FR" sz="1600" b="1" kern="1200" dirty="0"/>
            <a:t>aux salariés </a:t>
          </a:r>
          <a:r>
            <a:rPr lang="fr-FR" sz="1600" kern="1200" dirty="0"/>
            <a:t>ayant le(s) statut(s) sélectionné(s)</a:t>
          </a:r>
        </a:p>
      </dsp:txBody>
      <dsp:txXfrm>
        <a:off x="672063" y="41951"/>
        <a:ext cx="2074855" cy="1567374"/>
      </dsp:txXfrm>
    </dsp:sp>
    <dsp:sp modelId="{7DB81187-D1B5-4B34-816F-F30268CCEDD9}">
      <dsp:nvSpPr>
        <dsp:cNvPr id="0" name=""/>
        <dsp:cNvSpPr/>
      </dsp:nvSpPr>
      <dsp:spPr>
        <a:xfrm>
          <a:off x="634456" y="1609325"/>
          <a:ext cx="2150069" cy="690141"/>
        </a:xfrm>
        <a:prstGeom prst="rect">
          <a:avLst/>
        </a:prstGeom>
        <a:solidFill>
          <a:schemeClr val="accent1">
            <a:shade val="5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Statut</a:t>
          </a:r>
        </a:p>
      </dsp:txBody>
      <dsp:txXfrm>
        <a:off x="634456" y="1609325"/>
        <a:ext cx="1514133" cy="690141"/>
      </dsp:txXfrm>
    </dsp:sp>
    <dsp:sp modelId="{DA241FE6-2759-4F15-A63A-6C549197CE72}">
      <dsp:nvSpPr>
        <dsp:cNvPr id="0" name=""/>
        <dsp:cNvSpPr/>
      </dsp:nvSpPr>
      <dsp:spPr>
        <a:xfrm>
          <a:off x="2209411" y="1718948"/>
          <a:ext cx="752524" cy="752524"/>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4FCE25-0698-4020-9BDB-A52C7405308C}">
      <dsp:nvSpPr>
        <dsp:cNvPr id="0" name=""/>
        <dsp:cNvSpPr/>
      </dsp:nvSpPr>
      <dsp:spPr>
        <a:xfrm>
          <a:off x="3148369" y="4344"/>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ayant le(s) type(s) sélectionné(s)</a:t>
          </a:r>
        </a:p>
      </dsp:txBody>
      <dsp:txXfrm>
        <a:off x="3185976" y="41951"/>
        <a:ext cx="2074855" cy="1567374"/>
      </dsp:txXfrm>
    </dsp:sp>
    <dsp:sp modelId="{13E0A7C0-06D8-4589-BCD8-50D733A3ECBE}">
      <dsp:nvSpPr>
        <dsp:cNvPr id="0" name=""/>
        <dsp:cNvSpPr/>
      </dsp:nvSpPr>
      <dsp:spPr>
        <a:xfrm>
          <a:off x="3148369" y="1609325"/>
          <a:ext cx="2150069" cy="690141"/>
        </a:xfrm>
        <a:prstGeom prst="rect">
          <a:avLst/>
        </a:prstGeom>
        <a:solidFill>
          <a:schemeClr val="accent1">
            <a:shade val="50000"/>
            <a:hueOff val="100623"/>
            <a:satOff val="-2451"/>
            <a:lumOff val="10724"/>
            <a:alphaOff val="0"/>
          </a:schemeClr>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Type</a:t>
          </a:r>
        </a:p>
      </dsp:txBody>
      <dsp:txXfrm>
        <a:off x="3148369" y="1609325"/>
        <a:ext cx="1514133" cy="690141"/>
      </dsp:txXfrm>
    </dsp:sp>
    <dsp:sp modelId="{CFC7B8DE-4B3A-4B77-B023-AFDC089B357B}">
      <dsp:nvSpPr>
        <dsp:cNvPr id="0" name=""/>
        <dsp:cNvSpPr/>
      </dsp:nvSpPr>
      <dsp:spPr>
        <a:xfrm>
          <a:off x="4723324" y="1718948"/>
          <a:ext cx="752524" cy="752524"/>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1BE596-D72B-48E3-BE3C-72AF3DB9A3B2}">
      <dsp:nvSpPr>
        <dsp:cNvPr id="0" name=""/>
        <dsp:cNvSpPr/>
      </dsp:nvSpPr>
      <dsp:spPr>
        <a:xfrm>
          <a:off x="5662282" y="4344"/>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ayant le(s) médecin(s) référent(s) sélectionné(s)</a:t>
          </a:r>
        </a:p>
      </dsp:txBody>
      <dsp:txXfrm>
        <a:off x="5699889" y="41951"/>
        <a:ext cx="2074855" cy="1567374"/>
      </dsp:txXfrm>
    </dsp:sp>
    <dsp:sp modelId="{309E96F9-2E83-4D28-9090-039C5ACD5226}">
      <dsp:nvSpPr>
        <dsp:cNvPr id="0" name=""/>
        <dsp:cNvSpPr/>
      </dsp:nvSpPr>
      <dsp:spPr>
        <a:xfrm>
          <a:off x="5662282" y="1609325"/>
          <a:ext cx="2150069" cy="690141"/>
        </a:xfrm>
        <a:prstGeom prst="rect">
          <a:avLst/>
        </a:prstGeom>
        <a:solidFill>
          <a:schemeClr val="accent1">
            <a:shade val="50000"/>
            <a:hueOff val="201247"/>
            <a:satOff val="-4901"/>
            <a:lumOff val="21448"/>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Médecin</a:t>
          </a:r>
        </a:p>
      </dsp:txBody>
      <dsp:txXfrm>
        <a:off x="5662282" y="1609325"/>
        <a:ext cx="1514133" cy="690141"/>
      </dsp:txXfrm>
    </dsp:sp>
    <dsp:sp modelId="{3F0425B1-1C89-4E00-9DD2-741E66E0CD98}">
      <dsp:nvSpPr>
        <dsp:cNvPr id="0" name=""/>
        <dsp:cNvSpPr/>
      </dsp:nvSpPr>
      <dsp:spPr>
        <a:xfrm>
          <a:off x="7237237" y="1718948"/>
          <a:ext cx="752524" cy="752524"/>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4E7AB8-3D11-429B-BED6-54A415A1EB1C}">
      <dsp:nvSpPr>
        <dsp:cNvPr id="0" name=""/>
        <dsp:cNvSpPr/>
      </dsp:nvSpPr>
      <dsp:spPr>
        <a:xfrm>
          <a:off x="8176194" y="4344"/>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faisant partis de(s) zone(s) professionnelle(s) sélectionné(s)</a:t>
          </a:r>
        </a:p>
      </dsp:txBody>
      <dsp:txXfrm>
        <a:off x="8213801" y="41951"/>
        <a:ext cx="2074855" cy="1567374"/>
      </dsp:txXfrm>
    </dsp:sp>
    <dsp:sp modelId="{BB341B15-604D-4685-9611-BFE1CC73C7FD}">
      <dsp:nvSpPr>
        <dsp:cNvPr id="0" name=""/>
        <dsp:cNvSpPr/>
      </dsp:nvSpPr>
      <dsp:spPr>
        <a:xfrm>
          <a:off x="8176194" y="1609325"/>
          <a:ext cx="2150069" cy="690141"/>
        </a:xfrm>
        <a:prstGeom prst="rect">
          <a:avLst/>
        </a:prstGeom>
        <a:solidFill>
          <a:schemeClr val="accent1">
            <a:shade val="50000"/>
            <a:hueOff val="301870"/>
            <a:satOff val="-7352"/>
            <a:lumOff val="32172"/>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Zone Pro</a:t>
          </a:r>
        </a:p>
      </dsp:txBody>
      <dsp:txXfrm>
        <a:off x="8176194" y="1609325"/>
        <a:ext cx="1514133" cy="690141"/>
      </dsp:txXfrm>
    </dsp:sp>
    <dsp:sp modelId="{5E329DF0-46EB-4ABE-9D73-4FCD108D57BE}">
      <dsp:nvSpPr>
        <dsp:cNvPr id="0" name=""/>
        <dsp:cNvSpPr/>
      </dsp:nvSpPr>
      <dsp:spPr>
        <a:xfrm>
          <a:off x="9751150" y="1718948"/>
          <a:ext cx="752524" cy="752524"/>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6D9F6D-A34B-4F7A-BB2B-37C6B3E7B563}">
      <dsp:nvSpPr>
        <dsp:cNvPr id="0" name=""/>
        <dsp:cNvSpPr/>
      </dsp:nvSpPr>
      <dsp:spPr>
        <a:xfrm>
          <a:off x="634456" y="2844182"/>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faisant partis de(s) NAF sélectionné(s</a:t>
          </a:r>
        </a:p>
      </dsp:txBody>
      <dsp:txXfrm>
        <a:off x="672063" y="2881789"/>
        <a:ext cx="2074855" cy="1567374"/>
      </dsp:txXfrm>
    </dsp:sp>
    <dsp:sp modelId="{974F2302-973F-4C09-8970-9D7C230D6907}">
      <dsp:nvSpPr>
        <dsp:cNvPr id="0" name=""/>
        <dsp:cNvSpPr/>
      </dsp:nvSpPr>
      <dsp:spPr>
        <a:xfrm>
          <a:off x="634456" y="4449163"/>
          <a:ext cx="2150069" cy="690141"/>
        </a:xfrm>
        <a:prstGeom prst="rect">
          <a:avLst/>
        </a:prstGeom>
        <a:solidFill>
          <a:schemeClr val="accent1">
            <a:shade val="50000"/>
            <a:hueOff val="402493"/>
            <a:satOff val="-9802"/>
            <a:lumOff val="42896"/>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NAF</a:t>
          </a:r>
        </a:p>
      </dsp:txBody>
      <dsp:txXfrm>
        <a:off x="634456" y="4449163"/>
        <a:ext cx="1514133" cy="690141"/>
      </dsp:txXfrm>
    </dsp:sp>
    <dsp:sp modelId="{6F178EF5-4CD0-4073-BEB4-99821530ADC3}">
      <dsp:nvSpPr>
        <dsp:cNvPr id="0" name=""/>
        <dsp:cNvSpPr/>
      </dsp:nvSpPr>
      <dsp:spPr>
        <a:xfrm>
          <a:off x="2209411" y="4558786"/>
          <a:ext cx="752524" cy="752524"/>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F9F875-BCF1-4334-9EFC-A35B80803914}">
      <dsp:nvSpPr>
        <dsp:cNvPr id="0" name=""/>
        <dsp:cNvSpPr/>
      </dsp:nvSpPr>
      <dsp:spPr>
        <a:xfrm>
          <a:off x="3148369" y="2844182"/>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a:t>
          </a:r>
          <a:r>
            <a:rPr lang="fr-FR" sz="1600" b="1" u="sng" kern="1200" dirty="0"/>
            <a:t>exclusivement</a:t>
          </a:r>
          <a:r>
            <a:rPr lang="fr-FR" sz="1600" kern="1200" dirty="0"/>
            <a:t> des contrats de </a:t>
          </a:r>
          <a:r>
            <a:rPr lang="fr-FR" sz="1600" b="1" u="sng" kern="1200" dirty="0"/>
            <a:t>type</a:t>
          </a:r>
          <a:r>
            <a:rPr lang="fr-FR" sz="1600" kern="1200" dirty="0"/>
            <a:t> CDD ou CDI</a:t>
          </a:r>
        </a:p>
      </dsp:txBody>
      <dsp:txXfrm>
        <a:off x="3185976" y="2881789"/>
        <a:ext cx="2074855" cy="1567374"/>
      </dsp:txXfrm>
    </dsp:sp>
    <dsp:sp modelId="{E14D9119-3AC2-4A09-A6A3-CB7720F6064E}">
      <dsp:nvSpPr>
        <dsp:cNvPr id="0" name=""/>
        <dsp:cNvSpPr/>
      </dsp:nvSpPr>
      <dsp:spPr>
        <a:xfrm>
          <a:off x="3148369" y="4449163"/>
          <a:ext cx="2150069" cy="690141"/>
        </a:xfrm>
        <a:prstGeom prst="rect">
          <a:avLst/>
        </a:prstGeom>
        <a:solidFill>
          <a:schemeClr val="accent1">
            <a:shade val="50000"/>
            <a:hueOff val="301870"/>
            <a:satOff val="-7352"/>
            <a:lumOff val="32172"/>
            <a:alphaOff val="0"/>
          </a:schemeClr>
        </a:solidFill>
        <a:ln w="12700" cap="flat" cmpd="sng" algn="ctr">
          <a:solidFill>
            <a:schemeClr val="accent1">
              <a:shade val="50000"/>
              <a:hueOff val="301870"/>
              <a:satOff val="-7352"/>
              <a:lumOff val="321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Critères : Salarié avec 2 contrats (CDD ou CDI)</a:t>
          </a:r>
        </a:p>
      </dsp:txBody>
      <dsp:txXfrm>
        <a:off x="3148369" y="4449163"/>
        <a:ext cx="1514133" cy="690141"/>
      </dsp:txXfrm>
    </dsp:sp>
    <dsp:sp modelId="{0E098A53-5A0A-45CC-BDFC-3E6395A444BC}">
      <dsp:nvSpPr>
        <dsp:cNvPr id="0" name=""/>
        <dsp:cNvSpPr/>
      </dsp:nvSpPr>
      <dsp:spPr>
        <a:xfrm>
          <a:off x="4723324" y="4558786"/>
          <a:ext cx="752524" cy="752524"/>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353E6E-10C6-4C18-B62B-15D507F77C24}">
      <dsp:nvSpPr>
        <dsp:cNvPr id="0" name=""/>
        <dsp:cNvSpPr/>
      </dsp:nvSpPr>
      <dsp:spPr>
        <a:xfrm>
          <a:off x="5662282" y="2844182"/>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des contrats de travail dont </a:t>
          </a:r>
          <a:r>
            <a:rPr lang="fr-FR" sz="1600" b="1" u="sng" kern="1200" dirty="0"/>
            <a:t>les 4 premiers caractères du code PCS sont identiques</a:t>
          </a:r>
        </a:p>
      </dsp:txBody>
      <dsp:txXfrm>
        <a:off x="5699889" y="2881789"/>
        <a:ext cx="2074855" cy="1567374"/>
      </dsp:txXfrm>
    </dsp:sp>
    <dsp:sp modelId="{C020DBB6-053D-4A92-831F-EC61B0B90FEB}">
      <dsp:nvSpPr>
        <dsp:cNvPr id="0" name=""/>
        <dsp:cNvSpPr/>
      </dsp:nvSpPr>
      <dsp:spPr>
        <a:xfrm>
          <a:off x="5662282" y="4449163"/>
          <a:ext cx="2150069" cy="690141"/>
        </a:xfrm>
        <a:prstGeom prst="rect">
          <a:avLst/>
        </a:prstGeom>
        <a:solidFill>
          <a:schemeClr val="accent1">
            <a:shade val="50000"/>
            <a:hueOff val="201247"/>
            <a:satOff val="-4901"/>
            <a:lumOff val="21448"/>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Critères : Salarié avec codes PCS identiques</a:t>
          </a:r>
        </a:p>
      </dsp:txBody>
      <dsp:txXfrm>
        <a:off x="5662282" y="4449163"/>
        <a:ext cx="1514133" cy="690141"/>
      </dsp:txXfrm>
    </dsp:sp>
    <dsp:sp modelId="{D31D419C-BA7D-493C-97D7-947D65681DD0}">
      <dsp:nvSpPr>
        <dsp:cNvPr id="0" name=""/>
        <dsp:cNvSpPr/>
      </dsp:nvSpPr>
      <dsp:spPr>
        <a:xfrm>
          <a:off x="7237237" y="4558786"/>
          <a:ext cx="752524" cy="752524"/>
        </a:xfrm>
        <a:prstGeom prst="ellipse">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E341E9-1025-4456-86E0-A672893D1B3C}">
      <dsp:nvSpPr>
        <dsp:cNvPr id="0" name=""/>
        <dsp:cNvSpPr/>
      </dsp:nvSpPr>
      <dsp:spPr>
        <a:xfrm>
          <a:off x="8176194" y="2844182"/>
          <a:ext cx="2150069" cy="160498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le </a:t>
          </a:r>
          <a:r>
            <a:rPr lang="fr-FR" sz="1600" b="1" u="sng" kern="1200" dirty="0"/>
            <a:t>même niveau de suivi</a:t>
          </a:r>
          <a:r>
            <a:rPr lang="fr-FR" sz="1600" kern="1200" dirty="0"/>
            <a:t> dans les différents emplois</a:t>
          </a:r>
        </a:p>
      </dsp:txBody>
      <dsp:txXfrm>
        <a:off x="8213801" y="2881789"/>
        <a:ext cx="2074855" cy="1567374"/>
      </dsp:txXfrm>
    </dsp:sp>
    <dsp:sp modelId="{F71856F8-7CB7-4D99-8704-8A8FD081CF95}">
      <dsp:nvSpPr>
        <dsp:cNvPr id="0" name=""/>
        <dsp:cNvSpPr/>
      </dsp:nvSpPr>
      <dsp:spPr>
        <a:xfrm>
          <a:off x="8176194" y="4449163"/>
          <a:ext cx="2150069" cy="690141"/>
        </a:xfrm>
        <a:prstGeom prst="rect">
          <a:avLst/>
        </a:prstGeom>
        <a:solidFill>
          <a:schemeClr val="accent1">
            <a:shade val="50000"/>
            <a:hueOff val="100623"/>
            <a:satOff val="-2451"/>
            <a:lumOff val="10724"/>
            <a:alphaOff val="0"/>
          </a:schemeClr>
        </a:solidFill>
        <a:ln w="12700" cap="flat" cmpd="sng" algn="ctr">
          <a:solidFill>
            <a:schemeClr val="accent1">
              <a:shade val="50000"/>
              <a:hueOff val="100623"/>
              <a:satOff val="-2451"/>
              <a:lumOff val="107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Critère : Salarié avec types de suivi identiques</a:t>
          </a:r>
        </a:p>
      </dsp:txBody>
      <dsp:txXfrm>
        <a:off x="8176194" y="4449163"/>
        <a:ext cx="1514133" cy="690141"/>
      </dsp:txXfrm>
    </dsp:sp>
    <dsp:sp modelId="{A8C4E7C3-FA35-42B6-8124-8734CAD66120}">
      <dsp:nvSpPr>
        <dsp:cNvPr id="0" name=""/>
        <dsp:cNvSpPr/>
      </dsp:nvSpPr>
      <dsp:spPr>
        <a:xfrm>
          <a:off x="9751150" y="4558786"/>
          <a:ext cx="752524" cy="752524"/>
        </a:xfrm>
        <a:prstGeom prst="ellipse">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430E4-8E8B-4110-8D36-E97398A216B9}">
      <dsp:nvSpPr>
        <dsp:cNvPr id="0" name=""/>
        <dsp:cNvSpPr/>
      </dsp:nvSpPr>
      <dsp:spPr>
        <a:xfrm>
          <a:off x="6048" y="273717"/>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t>
          </a:r>
          <a:r>
            <a:rPr lang="fr-FR" sz="1600" b="1" kern="1200" dirty="0"/>
            <a:t>aux adhérents </a:t>
          </a:r>
          <a:r>
            <a:rPr lang="fr-FR" sz="1600" kern="1200" dirty="0"/>
            <a:t>ayant le(s) statut(s) sélectionné(s)</a:t>
          </a:r>
        </a:p>
      </dsp:txBody>
      <dsp:txXfrm>
        <a:off x="39837" y="307506"/>
        <a:ext cx="1864222" cy="1408259"/>
      </dsp:txXfrm>
    </dsp:sp>
    <dsp:sp modelId="{7DB81187-D1B5-4B34-816F-F30268CCEDD9}">
      <dsp:nvSpPr>
        <dsp:cNvPr id="0" name=""/>
        <dsp:cNvSpPr/>
      </dsp:nvSpPr>
      <dsp:spPr>
        <a:xfrm>
          <a:off x="6048" y="1715766"/>
          <a:ext cx="1931800" cy="620080"/>
        </a:xfrm>
        <a:prstGeom prst="rect">
          <a:avLst/>
        </a:prstGeom>
        <a:solidFill>
          <a:schemeClr val="accent1">
            <a:shade val="5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Statut</a:t>
          </a:r>
        </a:p>
      </dsp:txBody>
      <dsp:txXfrm>
        <a:off x="6048" y="1715766"/>
        <a:ext cx="1360423" cy="620080"/>
      </dsp:txXfrm>
    </dsp:sp>
    <dsp:sp modelId="{DA241FE6-2759-4F15-A63A-6C549197CE72}">
      <dsp:nvSpPr>
        <dsp:cNvPr id="0" name=""/>
        <dsp:cNvSpPr/>
      </dsp:nvSpPr>
      <dsp:spPr>
        <a:xfrm>
          <a:off x="1421119" y="1814260"/>
          <a:ext cx="676130" cy="676130"/>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4FCE25-0698-4020-9BDB-A52C7405308C}">
      <dsp:nvSpPr>
        <dsp:cNvPr id="0" name=""/>
        <dsp:cNvSpPr/>
      </dsp:nvSpPr>
      <dsp:spPr>
        <a:xfrm>
          <a:off x="2264756" y="273717"/>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80499"/>
              <a:satOff val="-1960"/>
              <a:lumOff val="85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ayant le(s) type(s) sélectionné(s)</a:t>
          </a:r>
        </a:p>
      </dsp:txBody>
      <dsp:txXfrm>
        <a:off x="2298545" y="307506"/>
        <a:ext cx="1864222" cy="1408259"/>
      </dsp:txXfrm>
    </dsp:sp>
    <dsp:sp modelId="{13E0A7C0-06D8-4589-BCD8-50D733A3ECBE}">
      <dsp:nvSpPr>
        <dsp:cNvPr id="0" name=""/>
        <dsp:cNvSpPr/>
      </dsp:nvSpPr>
      <dsp:spPr>
        <a:xfrm>
          <a:off x="2264756" y="1715766"/>
          <a:ext cx="1931800" cy="620080"/>
        </a:xfrm>
        <a:prstGeom prst="rect">
          <a:avLst/>
        </a:prstGeom>
        <a:solidFill>
          <a:schemeClr val="accent1">
            <a:shade val="50000"/>
            <a:hueOff val="80499"/>
            <a:satOff val="-1960"/>
            <a:lumOff val="8579"/>
            <a:alphaOff val="0"/>
          </a:schemeClr>
        </a:solidFill>
        <a:ln w="12700" cap="flat" cmpd="sng" algn="ctr">
          <a:solidFill>
            <a:schemeClr val="accent1">
              <a:shade val="50000"/>
              <a:hueOff val="80499"/>
              <a:satOff val="-1960"/>
              <a:lumOff val="857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Type</a:t>
          </a:r>
        </a:p>
      </dsp:txBody>
      <dsp:txXfrm>
        <a:off x="2264756" y="1715766"/>
        <a:ext cx="1360423" cy="620080"/>
      </dsp:txXfrm>
    </dsp:sp>
    <dsp:sp modelId="{CFC7B8DE-4B3A-4B77-B023-AFDC089B357B}">
      <dsp:nvSpPr>
        <dsp:cNvPr id="0" name=""/>
        <dsp:cNvSpPr/>
      </dsp:nvSpPr>
      <dsp:spPr>
        <a:xfrm>
          <a:off x="3679827" y="1814260"/>
          <a:ext cx="676130" cy="676130"/>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1BE596-D72B-48E3-BE3C-72AF3DB9A3B2}">
      <dsp:nvSpPr>
        <dsp:cNvPr id="0" name=""/>
        <dsp:cNvSpPr/>
      </dsp:nvSpPr>
      <dsp:spPr>
        <a:xfrm>
          <a:off x="4523465" y="273717"/>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160997"/>
              <a:satOff val="-3921"/>
              <a:lumOff val="171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ayant le(s) médecin(s) référent(s) sélectionné(s)</a:t>
          </a:r>
        </a:p>
      </dsp:txBody>
      <dsp:txXfrm>
        <a:off x="4557254" y="307506"/>
        <a:ext cx="1864222" cy="1408259"/>
      </dsp:txXfrm>
    </dsp:sp>
    <dsp:sp modelId="{309E96F9-2E83-4D28-9090-039C5ACD5226}">
      <dsp:nvSpPr>
        <dsp:cNvPr id="0" name=""/>
        <dsp:cNvSpPr/>
      </dsp:nvSpPr>
      <dsp:spPr>
        <a:xfrm>
          <a:off x="4523465" y="1715766"/>
          <a:ext cx="1931800" cy="620080"/>
        </a:xfrm>
        <a:prstGeom prst="rect">
          <a:avLst/>
        </a:prstGeom>
        <a:solidFill>
          <a:schemeClr val="accent1">
            <a:shade val="50000"/>
            <a:hueOff val="160997"/>
            <a:satOff val="-3921"/>
            <a:lumOff val="17158"/>
            <a:alphaOff val="0"/>
          </a:schemeClr>
        </a:solidFill>
        <a:ln w="12700" cap="flat" cmpd="sng" algn="ctr">
          <a:solidFill>
            <a:schemeClr val="accent1">
              <a:shade val="50000"/>
              <a:hueOff val="160997"/>
              <a:satOff val="-3921"/>
              <a:lumOff val="1715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Médecin</a:t>
          </a:r>
        </a:p>
      </dsp:txBody>
      <dsp:txXfrm>
        <a:off x="4523465" y="1715766"/>
        <a:ext cx="1360423" cy="620080"/>
      </dsp:txXfrm>
    </dsp:sp>
    <dsp:sp modelId="{3F0425B1-1C89-4E00-9DD2-741E66E0CD98}">
      <dsp:nvSpPr>
        <dsp:cNvPr id="0" name=""/>
        <dsp:cNvSpPr/>
      </dsp:nvSpPr>
      <dsp:spPr>
        <a:xfrm>
          <a:off x="5938535" y="1814260"/>
          <a:ext cx="676130" cy="676130"/>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4E7AB8-3D11-429B-BED6-54A415A1EB1C}">
      <dsp:nvSpPr>
        <dsp:cNvPr id="0" name=""/>
        <dsp:cNvSpPr/>
      </dsp:nvSpPr>
      <dsp:spPr>
        <a:xfrm>
          <a:off x="6782173" y="273717"/>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241496"/>
              <a:satOff val="-5881"/>
              <a:lumOff val="257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faisant partis de(s) zone(s) professionnelle(s) sélectionné(s)</a:t>
          </a:r>
        </a:p>
      </dsp:txBody>
      <dsp:txXfrm>
        <a:off x="6815962" y="307506"/>
        <a:ext cx="1864222" cy="1408259"/>
      </dsp:txXfrm>
    </dsp:sp>
    <dsp:sp modelId="{BB341B15-604D-4685-9611-BFE1CC73C7FD}">
      <dsp:nvSpPr>
        <dsp:cNvPr id="0" name=""/>
        <dsp:cNvSpPr/>
      </dsp:nvSpPr>
      <dsp:spPr>
        <a:xfrm>
          <a:off x="6782173" y="1715766"/>
          <a:ext cx="1931800" cy="620080"/>
        </a:xfrm>
        <a:prstGeom prst="rect">
          <a:avLst/>
        </a:prstGeom>
        <a:solidFill>
          <a:schemeClr val="accent1">
            <a:shade val="50000"/>
            <a:hueOff val="241496"/>
            <a:satOff val="-5881"/>
            <a:lumOff val="25738"/>
            <a:alphaOff val="0"/>
          </a:schemeClr>
        </a:solidFill>
        <a:ln w="12700" cap="flat" cmpd="sng" algn="ctr">
          <a:solidFill>
            <a:schemeClr val="accent1">
              <a:shade val="50000"/>
              <a:hueOff val="241496"/>
              <a:satOff val="-5881"/>
              <a:lumOff val="257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Zone Pro</a:t>
          </a:r>
        </a:p>
      </dsp:txBody>
      <dsp:txXfrm>
        <a:off x="6782173" y="1715766"/>
        <a:ext cx="1360423" cy="620080"/>
      </dsp:txXfrm>
    </dsp:sp>
    <dsp:sp modelId="{5E329DF0-46EB-4ABE-9D73-4FCD108D57BE}">
      <dsp:nvSpPr>
        <dsp:cNvPr id="0" name=""/>
        <dsp:cNvSpPr/>
      </dsp:nvSpPr>
      <dsp:spPr>
        <a:xfrm>
          <a:off x="8197243" y="1814260"/>
          <a:ext cx="676130" cy="676130"/>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6D9F6D-A34B-4F7A-BB2B-37C6B3E7B563}">
      <dsp:nvSpPr>
        <dsp:cNvPr id="0" name=""/>
        <dsp:cNvSpPr/>
      </dsp:nvSpPr>
      <dsp:spPr>
        <a:xfrm>
          <a:off x="9040881" y="273717"/>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321995"/>
              <a:satOff val="-7842"/>
              <a:lumOff val="343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faisant partis de(s) NAF sélectionné(s</a:t>
          </a:r>
        </a:p>
      </dsp:txBody>
      <dsp:txXfrm>
        <a:off x="9074670" y="307506"/>
        <a:ext cx="1864222" cy="1408259"/>
      </dsp:txXfrm>
    </dsp:sp>
    <dsp:sp modelId="{974F2302-973F-4C09-8970-9D7C230D6907}">
      <dsp:nvSpPr>
        <dsp:cNvPr id="0" name=""/>
        <dsp:cNvSpPr/>
      </dsp:nvSpPr>
      <dsp:spPr>
        <a:xfrm>
          <a:off x="9040881" y="1715766"/>
          <a:ext cx="1931800" cy="620080"/>
        </a:xfrm>
        <a:prstGeom prst="rect">
          <a:avLst/>
        </a:prstGeom>
        <a:solidFill>
          <a:schemeClr val="accent1">
            <a:shade val="50000"/>
            <a:hueOff val="321995"/>
            <a:satOff val="-7842"/>
            <a:lumOff val="34317"/>
            <a:alphaOff val="0"/>
          </a:schemeClr>
        </a:solidFill>
        <a:ln w="12700" cap="flat" cmpd="sng" algn="ctr">
          <a:solidFill>
            <a:schemeClr val="accent1">
              <a:shade val="50000"/>
              <a:hueOff val="321995"/>
              <a:satOff val="-7842"/>
              <a:lumOff val="343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NAF</a:t>
          </a:r>
        </a:p>
      </dsp:txBody>
      <dsp:txXfrm>
        <a:off x="9040881" y="1715766"/>
        <a:ext cx="1360423" cy="620080"/>
      </dsp:txXfrm>
    </dsp:sp>
    <dsp:sp modelId="{6F178EF5-4CD0-4073-BEB4-99821530ADC3}">
      <dsp:nvSpPr>
        <dsp:cNvPr id="0" name=""/>
        <dsp:cNvSpPr/>
      </dsp:nvSpPr>
      <dsp:spPr>
        <a:xfrm>
          <a:off x="10455951" y="1814260"/>
          <a:ext cx="676130" cy="676130"/>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84234EE-3E74-404B-BB68-DC2983EB08A2}">
      <dsp:nvSpPr>
        <dsp:cNvPr id="0" name=""/>
        <dsp:cNvSpPr/>
      </dsp:nvSpPr>
      <dsp:spPr>
        <a:xfrm>
          <a:off x="6048" y="2825264"/>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à 1 seul adhérent</a:t>
          </a:r>
        </a:p>
      </dsp:txBody>
      <dsp:txXfrm>
        <a:off x="39837" y="2859053"/>
        <a:ext cx="1864222" cy="1408259"/>
      </dsp:txXfrm>
    </dsp:sp>
    <dsp:sp modelId="{19AB47B1-EFC2-4400-95B6-0843DD6AD26D}">
      <dsp:nvSpPr>
        <dsp:cNvPr id="0" name=""/>
        <dsp:cNvSpPr/>
      </dsp:nvSpPr>
      <dsp:spPr>
        <a:xfrm>
          <a:off x="6048" y="4267312"/>
          <a:ext cx="1931800" cy="620080"/>
        </a:xfrm>
        <a:prstGeom prst="rect">
          <a:avLst/>
        </a:prstGeom>
        <a:solidFill>
          <a:schemeClr val="accent1">
            <a:shade val="50000"/>
            <a:hueOff val="402493"/>
            <a:satOff val="-9802"/>
            <a:lumOff val="42896"/>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Adhérent</a:t>
          </a:r>
        </a:p>
      </dsp:txBody>
      <dsp:txXfrm>
        <a:off x="6048" y="4267312"/>
        <a:ext cx="1360423" cy="620080"/>
      </dsp:txXfrm>
    </dsp:sp>
    <dsp:sp modelId="{7D4AED62-9882-46DB-85FC-AC073C9DFA57}">
      <dsp:nvSpPr>
        <dsp:cNvPr id="0" name=""/>
        <dsp:cNvSpPr/>
      </dsp:nvSpPr>
      <dsp:spPr>
        <a:xfrm>
          <a:off x="1421119" y="4365806"/>
          <a:ext cx="676130" cy="676130"/>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A7F0999-5ECF-4896-960B-57A67B763739}">
      <dsp:nvSpPr>
        <dsp:cNvPr id="0" name=""/>
        <dsp:cNvSpPr/>
      </dsp:nvSpPr>
      <dsp:spPr>
        <a:xfrm>
          <a:off x="2264756" y="2825264"/>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321995"/>
              <a:satOff val="-7842"/>
              <a:lumOff val="343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Restreindre la recherche aux adhérents ayant le(s) profil(s) sélectionné(s)</a:t>
          </a:r>
        </a:p>
      </dsp:txBody>
      <dsp:txXfrm>
        <a:off x="2298545" y="2859053"/>
        <a:ext cx="1864222" cy="1408259"/>
      </dsp:txXfrm>
    </dsp:sp>
    <dsp:sp modelId="{DF2832E7-59F5-4627-B9E7-EF4C058E38C4}">
      <dsp:nvSpPr>
        <dsp:cNvPr id="0" name=""/>
        <dsp:cNvSpPr/>
      </dsp:nvSpPr>
      <dsp:spPr>
        <a:xfrm>
          <a:off x="2264756" y="4267312"/>
          <a:ext cx="1931800" cy="620080"/>
        </a:xfrm>
        <a:prstGeom prst="rect">
          <a:avLst/>
        </a:prstGeom>
        <a:solidFill>
          <a:schemeClr val="accent1">
            <a:shade val="50000"/>
            <a:hueOff val="321995"/>
            <a:satOff val="-7842"/>
            <a:lumOff val="34317"/>
            <a:alphaOff val="0"/>
          </a:schemeClr>
        </a:solidFill>
        <a:ln w="12700" cap="flat" cmpd="sng" algn="ctr">
          <a:solidFill>
            <a:schemeClr val="accent1">
              <a:shade val="50000"/>
              <a:hueOff val="321995"/>
              <a:satOff val="-7842"/>
              <a:lumOff val="343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20320" bIns="0" numCol="1" spcCol="1270" anchor="ctr" anchorCtr="0">
          <a:noAutofit/>
        </a:bodyPr>
        <a:lstStyle/>
        <a:p>
          <a:pPr marL="0" lvl="0" indent="0" algn="l" defTabSz="711200">
            <a:lnSpc>
              <a:spcPct val="90000"/>
            </a:lnSpc>
            <a:spcBef>
              <a:spcPct val="0"/>
            </a:spcBef>
            <a:spcAft>
              <a:spcPct val="35000"/>
            </a:spcAft>
            <a:buNone/>
          </a:pPr>
          <a:r>
            <a:rPr lang="fr-FR" sz="1600" kern="1200" dirty="0"/>
            <a:t>Profil</a:t>
          </a:r>
        </a:p>
      </dsp:txBody>
      <dsp:txXfrm>
        <a:off x="2264756" y="4267312"/>
        <a:ext cx="1360423" cy="620080"/>
      </dsp:txXfrm>
    </dsp:sp>
    <dsp:sp modelId="{E73DCE13-980A-47F7-9472-131F2E7797F7}">
      <dsp:nvSpPr>
        <dsp:cNvPr id="0" name=""/>
        <dsp:cNvSpPr/>
      </dsp:nvSpPr>
      <dsp:spPr>
        <a:xfrm>
          <a:off x="3679827" y="4365806"/>
          <a:ext cx="676130" cy="676130"/>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F9F875-BCF1-4334-9EFC-A35B80803914}">
      <dsp:nvSpPr>
        <dsp:cNvPr id="0" name=""/>
        <dsp:cNvSpPr/>
      </dsp:nvSpPr>
      <dsp:spPr>
        <a:xfrm>
          <a:off x="4523465" y="2825264"/>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241496"/>
              <a:satOff val="-5881"/>
              <a:lumOff val="257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a:t>
          </a:r>
          <a:r>
            <a:rPr lang="fr-FR" sz="1600" b="1" u="sng" kern="1200" dirty="0"/>
            <a:t>exclusivement</a:t>
          </a:r>
          <a:r>
            <a:rPr lang="fr-FR" sz="1600" kern="1200" dirty="0"/>
            <a:t> des contrats de </a:t>
          </a:r>
          <a:r>
            <a:rPr lang="fr-FR" sz="1600" b="1" u="sng" kern="1200" dirty="0"/>
            <a:t>type</a:t>
          </a:r>
          <a:r>
            <a:rPr lang="fr-FR" sz="1600" kern="1200" dirty="0"/>
            <a:t> CDD ou CDI</a:t>
          </a:r>
        </a:p>
      </dsp:txBody>
      <dsp:txXfrm>
        <a:off x="4557254" y="2859053"/>
        <a:ext cx="1864222" cy="1408259"/>
      </dsp:txXfrm>
    </dsp:sp>
    <dsp:sp modelId="{E14D9119-3AC2-4A09-A6A3-CB7720F6064E}">
      <dsp:nvSpPr>
        <dsp:cNvPr id="0" name=""/>
        <dsp:cNvSpPr/>
      </dsp:nvSpPr>
      <dsp:spPr>
        <a:xfrm>
          <a:off x="4523465" y="4267312"/>
          <a:ext cx="1931800" cy="620080"/>
        </a:xfrm>
        <a:prstGeom prst="rect">
          <a:avLst/>
        </a:prstGeom>
        <a:solidFill>
          <a:schemeClr val="accent1">
            <a:shade val="50000"/>
            <a:hueOff val="241496"/>
            <a:satOff val="-5881"/>
            <a:lumOff val="25738"/>
            <a:alphaOff val="0"/>
          </a:schemeClr>
        </a:solidFill>
        <a:ln w="12700" cap="flat" cmpd="sng" algn="ctr">
          <a:solidFill>
            <a:schemeClr val="accent1">
              <a:shade val="50000"/>
              <a:hueOff val="241496"/>
              <a:satOff val="-5881"/>
              <a:lumOff val="2573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0" rIns="17780" bIns="0" numCol="1" spcCol="1270" anchor="ctr" anchorCtr="0">
          <a:noAutofit/>
        </a:bodyPr>
        <a:lstStyle/>
        <a:p>
          <a:pPr marL="0" lvl="0" indent="0" algn="l" defTabSz="622300">
            <a:lnSpc>
              <a:spcPct val="90000"/>
            </a:lnSpc>
            <a:spcBef>
              <a:spcPct val="0"/>
            </a:spcBef>
            <a:spcAft>
              <a:spcPct val="35000"/>
            </a:spcAft>
            <a:buNone/>
          </a:pPr>
          <a:r>
            <a:rPr lang="fr-FR" sz="1400" kern="1200" dirty="0"/>
            <a:t>Critères : Salarié avec 2 contrats (CDD ou CDI)</a:t>
          </a:r>
        </a:p>
      </dsp:txBody>
      <dsp:txXfrm>
        <a:off x="4523465" y="4267312"/>
        <a:ext cx="1360423" cy="620080"/>
      </dsp:txXfrm>
    </dsp:sp>
    <dsp:sp modelId="{0E098A53-5A0A-45CC-BDFC-3E6395A444BC}">
      <dsp:nvSpPr>
        <dsp:cNvPr id="0" name=""/>
        <dsp:cNvSpPr/>
      </dsp:nvSpPr>
      <dsp:spPr>
        <a:xfrm>
          <a:off x="5938535" y="4365806"/>
          <a:ext cx="676130" cy="676130"/>
        </a:xfrm>
        <a:prstGeom prst="ellipse">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353E6E-10C6-4C18-B62B-15D507F77C24}">
      <dsp:nvSpPr>
        <dsp:cNvPr id="0" name=""/>
        <dsp:cNvSpPr/>
      </dsp:nvSpPr>
      <dsp:spPr>
        <a:xfrm>
          <a:off x="6782173" y="2825264"/>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160997"/>
              <a:satOff val="-3921"/>
              <a:lumOff val="171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des contrats de travail dont </a:t>
          </a:r>
          <a:r>
            <a:rPr lang="fr-FR" sz="1600" b="1" u="sng" kern="1200" dirty="0"/>
            <a:t>les 4 premiers caractères du code PCS sont identiques</a:t>
          </a:r>
        </a:p>
      </dsp:txBody>
      <dsp:txXfrm>
        <a:off x="6815962" y="2859053"/>
        <a:ext cx="1864222" cy="1408259"/>
      </dsp:txXfrm>
    </dsp:sp>
    <dsp:sp modelId="{C020DBB6-053D-4A92-831F-EC61B0B90FEB}">
      <dsp:nvSpPr>
        <dsp:cNvPr id="0" name=""/>
        <dsp:cNvSpPr/>
      </dsp:nvSpPr>
      <dsp:spPr>
        <a:xfrm>
          <a:off x="6782173" y="4267312"/>
          <a:ext cx="1931800" cy="620080"/>
        </a:xfrm>
        <a:prstGeom prst="rect">
          <a:avLst/>
        </a:prstGeom>
        <a:solidFill>
          <a:schemeClr val="accent1">
            <a:shade val="50000"/>
            <a:hueOff val="160997"/>
            <a:satOff val="-3921"/>
            <a:lumOff val="17158"/>
            <a:alphaOff val="0"/>
          </a:schemeClr>
        </a:solidFill>
        <a:ln w="12700" cap="flat" cmpd="sng" algn="ctr">
          <a:solidFill>
            <a:schemeClr val="accent1">
              <a:shade val="50000"/>
              <a:hueOff val="160997"/>
              <a:satOff val="-3921"/>
              <a:lumOff val="1715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0" rIns="17780" bIns="0" numCol="1" spcCol="1270" anchor="ctr" anchorCtr="0">
          <a:noAutofit/>
        </a:bodyPr>
        <a:lstStyle/>
        <a:p>
          <a:pPr marL="0" lvl="0" indent="0" algn="l" defTabSz="622300">
            <a:lnSpc>
              <a:spcPct val="90000"/>
            </a:lnSpc>
            <a:spcBef>
              <a:spcPct val="0"/>
            </a:spcBef>
            <a:spcAft>
              <a:spcPct val="35000"/>
            </a:spcAft>
            <a:buNone/>
          </a:pPr>
          <a:r>
            <a:rPr lang="fr-FR" sz="1400" kern="1200" dirty="0"/>
            <a:t>Critères : Salarié avec codes PCS identiques</a:t>
          </a:r>
        </a:p>
      </dsp:txBody>
      <dsp:txXfrm>
        <a:off x="6782173" y="4267312"/>
        <a:ext cx="1360423" cy="620080"/>
      </dsp:txXfrm>
    </dsp:sp>
    <dsp:sp modelId="{D31D419C-BA7D-493C-97D7-947D65681DD0}">
      <dsp:nvSpPr>
        <dsp:cNvPr id="0" name=""/>
        <dsp:cNvSpPr/>
      </dsp:nvSpPr>
      <dsp:spPr>
        <a:xfrm>
          <a:off x="8197243" y="4365806"/>
          <a:ext cx="676130" cy="676130"/>
        </a:xfrm>
        <a:prstGeom prst="ellipse">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E341E9-1025-4456-86E0-A672893D1B3C}">
      <dsp:nvSpPr>
        <dsp:cNvPr id="0" name=""/>
        <dsp:cNvSpPr/>
      </dsp:nvSpPr>
      <dsp:spPr>
        <a:xfrm>
          <a:off x="9040881" y="2825264"/>
          <a:ext cx="1931800" cy="144204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shade val="50000"/>
              <a:hueOff val="80499"/>
              <a:satOff val="-1960"/>
              <a:lumOff val="85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fr-FR" sz="1600" kern="1200" dirty="0"/>
            <a:t>Le salarié devra avoir le </a:t>
          </a:r>
          <a:r>
            <a:rPr lang="fr-FR" sz="1600" b="1" u="sng" kern="1200" dirty="0"/>
            <a:t>même niveau de suivi</a:t>
          </a:r>
          <a:r>
            <a:rPr lang="fr-FR" sz="1600" kern="1200" dirty="0"/>
            <a:t> dans les différents emplois</a:t>
          </a:r>
        </a:p>
      </dsp:txBody>
      <dsp:txXfrm>
        <a:off x="9074670" y="2859053"/>
        <a:ext cx="1864222" cy="1408259"/>
      </dsp:txXfrm>
    </dsp:sp>
    <dsp:sp modelId="{F71856F8-7CB7-4D99-8704-8A8FD081CF95}">
      <dsp:nvSpPr>
        <dsp:cNvPr id="0" name=""/>
        <dsp:cNvSpPr/>
      </dsp:nvSpPr>
      <dsp:spPr>
        <a:xfrm>
          <a:off x="9040881" y="4267312"/>
          <a:ext cx="1931800" cy="620080"/>
        </a:xfrm>
        <a:prstGeom prst="rect">
          <a:avLst/>
        </a:prstGeom>
        <a:solidFill>
          <a:schemeClr val="accent1">
            <a:shade val="50000"/>
            <a:hueOff val="80499"/>
            <a:satOff val="-1960"/>
            <a:lumOff val="8579"/>
            <a:alphaOff val="0"/>
          </a:schemeClr>
        </a:solidFill>
        <a:ln w="12700" cap="flat" cmpd="sng" algn="ctr">
          <a:solidFill>
            <a:schemeClr val="accent1">
              <a:shade val="50000"/>
              <a:hueOff val="80499"/>
              <a:satOff val="-1960"/>
              <a:lumOff val="857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0" rIns="17780" bIns="0" numCol="1" spcCol="1270" anchor="ctr" anchorCtr="0">
          <a:noAutofit/>
        </a:bodyPr>
        <a:lstStyle/>
        <a:p>
          <a:pPr marL="0" lvl="0" indent="0" algn="l" defTabSz="622300">
            <a:lnSpc>
              <a:spcPct val="90000"/>
            </a:lnSpc>
            <a:spcBef>
              <a:spcPct val="0"/>
            </a:spcBef>
            <a:spcAft>
              <a:spcPct val="35000"/>
            </a:spcAft>
            <a:buNone/>
          </a:pPr>
          <a:r>
            <a:rPr lang="fr-FR" sz="1400" kern="1200" dirty="0"/>
            <a:t>Critère : Salarié avec types de suivi identiques</a:t>
          </a:r>
        </a:p>
      </dsp:txBody>
      <dsp:txXfrm>
        <a:off x="9040881" y="4267312"/>
        <a:ext cx="1360423" cy="620080"/>
      </dsp:txXfrm>
    </dsp:sp>
    <dsp:sp modelId="{A8C4E7C3-FA35-42B6-8124-8734CAD66120}">
      <dsp:nvSpPr>
        <dsp:cNvPr id="0" name=""/>
        <dsp:cNvSpPr/>
      </dsp:nvSpPr>
      <dsp:spPr>
        <a:xfrm>
          <a:off x="10455951" y="4365806"/>
          <a:ext cx="676130" cy="676130"/>
        </a:xfrm>
        <a:prstGeom prst="ellipse">
          <a:avLst/>
        </a:prstGeom>
        <a:blipFill>
          <a:blip xmlns:r="http://schemas.openxmlformats.org/officeDocument/2006/relationships"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rcRect/>
          <a:stretch>
            <a:fillRect/>
          </a:stretch>
        </a:blip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584CAF-5798-C7EB-833E-354E0222F27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CC51BFC-C639-8CEE-6365-F74EA9CDF63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4184ECC-4A7A-FE46-35C2-2964ED6DFC36}"/>
              </a:ext>
            </a:extLst>
          </p:cNvPr>
          <p:cNvSpPr>
            <a:spLocks noGrp="1"/>
          </p:cNvSpPr>
          <p:nvPr>
            <p:ph type="dt" sz="half" idx="10"/>
          </p:nvPr>
        </p:nvSpPr>
        <p:spPr/>
        <p:txBody>
          <a:bodyPr/>
          <a:lstStyle/>
          <a:p>
            <a:fld id="{2DDCDDF0-5ABC-4C7B-B2CC-2675E37F2CB5}" type="datetimeFigureOut">
              <a:rPr lang="fr-FR" smtClean="0"/>
              <a:t>04/07/2024</a:t>
            </a:fld>
            <a:endParaRPr lang="fr-FR"/>
          </a:p>
        </p:txBody>
      </p:sp>
      <p:sp>
        <p:nvSpPr>
          <p:cNvPr id="5" name="Espace réservé du pied de page 4">
            <a:extLst>
              <a:ext uri="{FF2B5EF4-FFF2-40B4-BE49-F238E27FC236}">
                <a16:creationId xmlns:a16="http://schemas.microsoft.com/office/drawing/2014/main" id="{E56B317A-F018-04A5-D394-F551642A27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5427221-51E8-FE42-D542-A21091B9AE5D}"/>
              </a:ext>
            </a:extLst>
          </p:cNvPr>
          <p:cNvSpPr>
            <a:spLocks noGrp="1"/>
          </p:cNvSpPr>
          <p:nvPr>
            <p:ph type="sldNum" sz="quarter" idx="12"/>
          </p:nvPr>
        </p:nvSpPr>
        <p:spPr/>
        <p:txBody>
          <a:bodyPr/>
          <a:lstStyle/>
          <a:p>
            <a:fld id="{B1920C11-AB4C-4076-8088-9CC58E309C2E}" type="slidenum">
              <a:rPr lang="fr-FR" smtClean="0"/>
              <a:t>‹N°›</a:t>
            </a:fld>
            <a:endParaRPr lang="fr-FR"/>
          </a:p>
        </p:txBody>
      </p:sp>
    </p:spTree>
    <p:extLst>
      <p:ext uri="{BB962C8B-B14F-4D97-AF65-F5344CB8AC3E}">
        <p14:creationId xmlns:p14="http://schemas.microsoft.com/office/powerpoint/2010/main" val="226845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2A607D-19DF-8A1C-9E4B-627DD109CB0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2690DE59-A182-CB07-CC48-E088D5B198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4BFC5F9-1062-FF25-93C7-8282B2A9FFC3}"/>
              </a:ext>
            </a:extLst>
          </p:cNvPr>
          <p:cNvSpPr>
            <a:spLocks noGrp="1"/>
          </p:cNvSpPr>
          <p:nvPr>
            <p:ph type="dt" sz="half" idx="10"/>
          </p:nvPr>
        </p:nvSpPr>
        <p:spPr/>
        <p:txBody>
          <a:bodyPr/>
          <a:lstStyle/>
          <a:p>
            <a:fld id="{2DDCDDF0-5ABC-4C7B-B2CC-2675E37F2CB5}" type="datetimeFigureOut">
              <a:rPr lang="fr-FR" smtClean="0"/>
              <a:t>04/07/2024</a:t>
            </a:fld>
            <a:endParaRPr lang="fr-FR"/>
          </a:p>
        </p:txBody>
      </p:sp>
      <p:sp>
        <p:nvSpPr>
          <p:cNvPr id="5" name="Espace réservé du pied de page 4">
            <a:extLst>
              <a:ext uri="{FF2B5EF4-FFF2-40B4-BE49-F238E27FC236}">
                <a16:creationId xmlns:a16="http://schemas.microsoft.com/office/drawing/2014/main" id="{0997BC26-5043-66E2-D8C1-92A3299B6D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5540E9B-D8B5-4F5F-21FB-2CCD3ADCBEBE}"/>
              </a:ext>
            </a:extLst>
          </p:cNvPr>
          <p:cNvSpPr>
            <a:spLocks noGrp="1"/>
          </p:cNvSpPr>
          <p:nvPr>
            <p:ph type="sldNum" sz="quarter" idx="12"/>
          </p:nvPr>
        </p:nvSpPr>
        <p:spPr/>
        <p:txBody>
          <a:bodyPr/>
          <a:lstStyle/>
          <a:p>
            <a:fld id="{B1920C11-AB4C-4076-8088-9CC58E309C2E}" type="slidenum">
              <a:rPr lang="fr-FR" smtClean="0"/>
              <a:t>‹N°›</a:t>
            </a:fld>
            <a:endParaRPr lang="fr-FR"/>
          </a:p>
        </p:txBody>
      </p:sp>
    </p:spTree>
    <p:extLst>
      <p:ext uri="{BB962C8B-B14F-4D97-AF65-F5344CB8AC3E}">
        <p14:creationId xmlns:p14="http://schemas.microsoft.com/office/powerpoint/2010/main" val="19015488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88637C0-26F1-661F-A2F3-431E1C221B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1A0907C-1928-66DB-BA1A-88A941A8F6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A4DAA61-2C42-9B10-539A-22EE78114B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CDDF0-5ABC-4C7B-B2CC-2675E37F2CB5}" type="datetimeFigureOut">
              <a:rPr lang="fr-FR" smtClean="0"/>
              <a:t>04/07/2024</a:t>
            </a:fld>
            <a:endParaRPr lang="fr-FR"/>
          </a:p>
        </p:txBody>
      </p:sp>
      <p:sp>
        <p:nvSpPr>
          <p:cNvPr id="5" name="Espace réservé du pied de page 4">
            <a:extLst>
              <a:ext uri="{FF2B5EF4-FFF2-40B4-BE49-F238E27FC236}">
                <a16:creationId xmlns:a16="http://schemas.microsoft.com/office/drawing/2014/main" id="{26BF4E03-3A62-DE80-7E3E-41F3535B19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E77B2B1-1232-A72F-5613-1AA80ADADC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20C11-AB4C-4076-8088-9CC58E309C2E}" type="slidenum">
              <a:rPr lang="fr-FR" smtClean="0"/>
              <a:t>‹N°›</a:t>
            </a:fld>
            <a:endParaRPr lang="fr-FR"/>
          </a:p>
        </p:txBody>
      </p:sp>
    </p:spTree>
    <p:extLst>
      <p:ext uri="{BB962C8B-B14F-4D97-AF65-F5344CB8AC3E}">
        <p14:creationId xmlns:p14="http://schemas.microsoft.com/office/powerpoint/2010/main" val="2047717523"/>
      </p:ext>
    </p:extLst>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legifrance.gouv.fr/jorf/id/JORFTEXT000043884445" TargetMode="External"/><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hyperlink" Target="https://www.actuel-rh.fr/content/loi-sante-au-travail-un-decret-precise-le-suivi-mutualise-de-letat-de-sante-du-salarie" TargetMode="External"/><Relationship Id="rId4" Type="http://schemas.openxmlformats.org/officeDocument/2006/relationships/hyperlink" Target="https://www.legifrance.gouv.fr/codes/article_lc/LEGIARTI000043894147"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7.png"/></Relationships>
</file>

<file path=ppt/slides/_rels/slide2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9.sv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xess.f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7A4542C9-DBDC-48F3-B89B-5AC8CA6E27EB}"/>
              </a:ext>
            </a:extLst>
          </p:cNvPr>
          <p:cNvSpPr txBox="1"/>
          <p:nvPr/>
        </p:nvSpPr>
        <p:spPr>
          <a:xfrm>
            <a:off x="1463091" y="2365433"/>
            <a:ext cx="7785412" cy="1569660"/>
          </a:xfrm>
          <a:prstGeom prst="rect">
            <a:avLst/>
          </a:prstGeom>
          <a:noFill/>
        </p:spPr>
        <p:txBody>
          <a:bodyPr wrap="square" lIns="91440" tIns="45720" rIns="91440" bIns="45720" rtlCol="0" anchor="t">
            <a:spAutoFit/>
          </a:bodyPr>
          <a:lstStyle/>
          <a:p>
            <a:r>
              <a:rPr lang="fr-FR" sz="4800" b="1" dirty="0">
                <a:solidFill>
                  <a:schemeClr val="bg1"/>
                </a:solidFill>
                <a:latin typeface="Jost" pitchFamily="2" charset="0"/>
                <a:ea typeface="Jost" pitchFamily="2" charset="0"/>
              </a:rPr>
              <a:t>MEDTRA4</a:t>
            </a:r>
            <a:br>
              <a:rPr lang="fr-FR" sz="4800" b="1" dirty="0">
                <a:solidFill>
                  <a:schemeClr val="bg1"/>
                </a:solidFill>
                <a:latin typeface="Jost" pitchFamily="2" charset="0"/>
                <a:ea typeface="Jost" pitchFamily="2" charset="0"/>
              </a:rPr>
            </a:br>
            <a:r>
              <a:rPr lang="fr-FR" sz="4800" b="1" dirty="0">
                <a:solidFill>
                  <a:schemeClr val="bg1"/>
                </a:solidFill>
                <a:latin typeface="Jost" pitchFamily="2" charset="0"/>
                <a:ea typeface="Jost" pitchFamily="2" charset="0"/>
              </a:rPr>
              <a:t>Fenêtre Multi-Employeurs</a:t>
            </a:r>
          </a:p>
        </p:txBody>
      </p:sp>
      <p:sp>
        <p:nvSpPr>
          <p:cNvPr id="5" name="ZoneTexte 4">
            <a:extLst>
              <a:ext uri="{FF2B5EF4-FFF2-40B4-BE49-F238E27FC236}">
                <a16:creationId xmlns:a16="http://schemas.microsoft.com/office/drawing/2014/main" id="{8BE6B00B-EEB1-173C-FD51-D612DC2F77A2}"/>
              </a:ext>
            </a:extLst>
          </p:cNvPr>
          <p:cNvSpPr txBox="1"/>
          <p:nvPr/>
        </p:nvSpPr>
        <p:spPr>
          <a:xfrm>
            <a:off x="1463091" y="6030548"/>
            <a:ext cx="3046021" cy="307777"/>
          </a:xfrm>
          <a:prstGeom prst="rect">
            <a:avLst/>
          </a:prstGeom>
          <a:noFill/>
        </p:spPr>
        <p:txBody>
          <a:bodyPr wrap="square" lIns="91440" tIns="45720" rIns="91440" bIns="45720" rtlCol="0" anchor="t">
            <a:spAutoFit/>
          </a:bodyPr>
          <a:lstStyle/>
          <a:p>
            <a:r>
              <a:rPr lang="fr-FR" sz="1400" dirty="0">
                <a:solidFill>
                  <a:schemeClr val="bg1"/>
                </a:solidFill>
                <a:latin typeface="Arial" panose="020B0604020202020204" pitchFamily="34" charset="0"/>
                <a:ea typeface="Roboto" pitchFamily="2" charset="0"/>
                <a:cs typeface="Arial" panose="020B0604020202020204" pitchFamily="34" charset="0"/>
              </a:rPr>
              <a:t>Date : 15 avril 2024</a:t>
            </a:r>
            <a:endParaRPr lang="fr-FR" dirty="0">
              <a:latin typeface="Arial" panose="020B0604020202020204" pitchFamily="34" charset="0"/>
              <a:ea typeface="Roboto" pitchFamily="2" charset="0"/>
              <a:cs typeface="Arial" panose="020B0604020202020204" pitchFamily="34" charset="0"/>
            </a:endParaRPr>
          </a:p>
        </p:txBody>
      </p:sp>
      <p:cxnSp>
        <p:nvCxnSpPr>
          <p:cNvPr id="6" name="Connecteur droit avec flèche 5">
            <a:extLst>
              <a:ext uri="{FF2B5EF4-FFF2-40B4-BE49-F238E27FC236}">
                <a16:creationId xmlns:a16="http://schemas.microsoft.com/office/drawing/2014/main" id="{37EF66C0-70BA-ADFF-60EB-30F915BEBDA4}"/>
              </a:ext>
            </a:extLst>
          </p:cNvPr>
          <p:cNvCxnSpPr>
            <a:cxnSpLocks/>
          </p:cNvCxnSpPr>
          <p:nvPr/>
        </p:nvCxnSpPr>
        <p:spPr>
          <a:xfrm>
            <a:off x="1542651" y="5831877"/>
            <a:ext cx="416779"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3" name="Image 2" descr="Une image contenant texte, clipart&#10;&#10;Description générée automatiquement">
            <a:extLst>
              <a:ext uri="{FF2B5EF4-FFF2-40B4-BE49-F238E27FC236}">
                <a16:creationId xmlns:a16="http://schemas.microsoft.com/office/drawing/2014/main" id="{D90ACD49-8C3A-5850-30F9-F9971435D6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6524" y="1644302"/>
            <a:ext cx="1974222" cy="528104"/>
          </a:xfrm>
          <a:prstGeom prst="rect">
            <a:avLst/>
          </a:prstGeom>
        </p:spPr>
      </p:pic>
      <p:pic>
        <p:nvPicPr>
          <p:cNvPr id="7" name="Graphique 6">
            <a:extLst>
              <a:ext uri="{FF2B5EF4-FFF2-40B4-BE49-F238E27FC236}">
                <a16:creationId xmlns:a16="http://schemas.microsoft.com/office/drawing/2014/main" id="{371143BC-BA5F-A793-47D1-BE68CF83A0E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81851" y="2895989"/>
            <a:ext cx="3625050" cy="3962011"/>
          </a:xfrm>
          <a:prstGeom prst="rect">
            <a:avLst/>
          </a:prstGeom>
        </p:spPr>
      </p:pic>
      <p:sp>
        <p:nvSpPr>
          <p:cNvPr id="8" name="ZoneTexte 7">
            <a:extLst>
              <a:ext uri="{FF2B5EF4-FFF2-40B4-BE49-F238E27FC236}">
                <a16:creationId xmlns:a16="http://schemas.microsoft.com/office/drawing/2014/main" id="{5DA12C90-A3CA-98D6-6A61-0D0E07D36840}"/>
              </a:ext>
            </a:extLst>
          </p:cNvPr>
          <p:cNvSpPr txBox="1"/>
          <p:nvPr/>
        </p:nvSpPr>
        <p:spPr>
          <a:xfrm>
            <a:off x="1462426" y="4200661"/>
            <a:ext cx="6093372" cy="1200329"/>
          </a:xfrm>
          <a:prstGeom prst="rect">
            <a:avLst/>
          </a:prstGeom>
          <a:noFill/>
        </p:spPr>
        <p:txBody>
          <a:bodyPr wrap="square">
            <a:spAutoFit/>
          </a:bodyPr>
          <a:lstStyle/>
          <a:p>
            <a:r>
              <a:rPr lang="fr-FR" sz="2400" dirty="0">
                <a:solidFill>
                  <a:schemeClr val="bg1"/>
                </a:solidFill>
              </a:rPr>
              <a:t>Traitement d’identification,</a:t>
            </a:r>
          </a:p>
          <a:p>
            <a:r>
              <a:rPr lang="fr-FR" sz="2400" dirty="0">
                <a:solidFill>
                  <a:schemeClr val="bg1"/>
                </a:solidFill>
              </a:rPr>
              <a:t>de gestion des salariés multi-employeurs </a:t>
            </a:r>
          </a:p>
          <a:p>
            <a:r>
              <a:rPr lang="fr-FR" sz="2400" dirty="0">
                <a:solidFill>
                  <a:schemeClr val="bg1"/>
                </a:solidFill>
              </a:rPr>
              <a:t>et de la facturation des employeurs concernés</a:t>
            </a:r>
          </a:p>
        </p:txBody>
      </p:sp>
    </p:spTree>
    <p:extLst>
      <p:ext uri="{BB962C8B-B14F-4D97-AF65-F5344CB8AC3E}">
        <p14:creationId xmlns:p14="http://schemas.microsoft.com/office/powerpoint/2010/main" val="2922874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DCC11EC-8A83-C638-EBFB-2B2451D45509}"/>
              </a:ext>
            </a:extLst>
          </p:cNvPr>
          <p:cNvSpPr txBox="1"/>
          <p:nvPr/>
        </p:nvSpPr>
        <p:spPr>
          <a:xfrm>
            <a:off x="1563937" y="2948655"/>
            <a:ext cx="9046256" cy="769441"/>
          </a:xfrm>
          <a:prstGeom prst="rect">
            <a:avLst/>
          </a:prstGeom>
          <a:noFill/>
        </p:spPr>
        <p:txBody>
          <a:bodyPr wrap="square" lIns="91440" tIns="45720" rIns="91440" bIns="45720" rtlCol="0" anchor="t">
            <a:spAutoFit/>
          </a:bodyPr>
          <a:lstStyle/>
          <a:p>
            <a:r>
              <a:rPr lang="fr-FR" sz="4400" dirty="0">
                <a:solidFill>
                  <a:schemeClr val="bg1"/>
                </a:solidFill>
                <a:latin typeface="Jost" pitchFamily="2" charset="0"/>
                <a:ea typeface="Jost" pitchFamily="2" charset="0"/>
              </a:rPr>
              <a:t>Utilisation : Onglet Identification</a:t>
            </a:r>
          </a:p>
        </p:txBody>
      </p:sp>
      <p:pic>
        <p:nvPicPr>
          <p:cNvPr id="5" name="Graphique 4">
            <a:extLst>
              <a:ext uri="{FF2B5EF4-FFF2-40B4-BE49-F238E27FC236}">
                <a16:creationId xmlns:a16="http://schemas.microsoft.com/office/drawing/2014/main" id="{516DD5CB-D769-8E73-7A0C-9404214BE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367" y="2462796"/>
            <a:ext cx="551940" cy="355842"/>
          </a:xfrm>
          <a:prstGeom prst="rect">
            <a:avLst/>
          </a:prstGeom>
        </p:spPr>
      </p:pic>
      <p:pic>
        <p:nvPicPr>
          <p:cNvPr id="3" name="Image 2" descr="Une image contenant texte, clipart&#10;&#10;Description générée automatiquement">
            <a:extLst>
              <a:ext uri="{FF2B5EF4-FFF2-40B4-BE49-F238E27FC236}">
                <a16:creationId xmlns:a16="http://schemas.microsoft.com/office/drawing/2014/main" id="{27FF4A45-374A-AD28-31B3-7B17EC2FC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312" y="6303870"/>
            <a:ext cx="1249377" cy="334208"/>
          </a:xfrm>
          <a:prstGeom prst="rect">
            <a:avLst/>
          </a:prstGeom>
        </p:spPr>
      </p:pic>
    </p:spTree>
    <p:extLst>
      <p:ext uri="{BB962C8B-B14F-4D97-AF65-F5344CB8AC3E}">
        <p14:creationId xmlns:p14="http://schemas.microsoft.com/office/powerpoint/2010/main" val="1481091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365608" y="382632"/>
            <a:ext cx="7460785" cy="584775"/>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Onglet : Identification</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pic>
        <p:nvPicPr>
          <p:cNvPr id="5" name="Image 4">
            <a:extLst>
              <a:ext uri="{FF2B5EF4-FFF2-40B4-BE49-F238E27FC236}">
                <a16:creationId xmlns:a16="http://schemas.microsoft.com/office/drawing/2014/main" id="{44A36FBB-13A6-552E-3E00-D1389061DD19}"/>
              </a:ext>
            </a:extLst>
          </p:cNvPr>
          <p:cNvPicPr>
            <a:picLocks noChangeAspect="1"/>
          </p:cNvPicPr>
          <p:nvPr/>
        </p:nvPicPr>
        <p:blipFill>
          <a:blip r:embed="rId3"/>
          <a:stretch>
            <a:fillRect/>
          </a:stretch>
        </p:blipFill>
        <p:spPr>
          <a:xfrm>
            <a:off x="509167" y="1916084"/>
            <a:ext cx="6361148" cy="3873118"/>
          </a:xfrm>
          <a:prstGeom prst="rect">
            <a:avLst/>
          </a:prstGeom>
        </p:spPr>
      </p:pic>
      <p:sp>
        <p:nvSpPr>
          <p:cNvPr id="6" name="ZoneTexte 5">
            <a:extLst>
              <a:ext uri="{FF2B5EF4-FFF2-40B4-BE49-F238E27FC236}">
                <a16:creationId xmlns:a16="http://schemas.microsoft.com/office/drawing/2014/main" id="{1BD27DB9-9E61-9FE1-86B2-AF99A6DDB5F3}"/>
              </a:ext>
            </a:extLst>
          </p:cNvPr>
          <p:cNvSpPr txBox="1"/>
          <p:nvPr/>
        </p:nvSpPr>
        <p:spPr>
          <a:xfrm>
            <a:off x="6977034" y="2609827"/>
            <a:ext cx="4858639" cy="1015663"/>
          </a:xfrm>
          <a:prstGeom prst="rect">
            <a:avLst/>
          </a:prstGeom>
          <a:noFill/>
        </p:spPr>
        <p:txBody>
          <a:bodyPr wrap="square">
            <a:spAutoFit/>
          </a:bodyPr>
          <a:lstStyle/>
          <a:p>
            <a:r>
              <a:rPr lang="fr-FR" sz="2000" dirty="0"/>
              <a:t>Vous pouvez utiliser les critères de recherche dans la partie haute de la fenêtre. (Cf. slide suivant)</a:t>
            </a:r>
          </a:p>
        </p:txBody>
      </p:sp>
      <p:sp>
        <p:nvSpPr>
          <p:cNvPr id="7" name="ZoneTexte 6">
            <a:extLst>
              <a:ext uri="{FF2B5EF4-FFF2-40B4-BE49-F238E27FC236}">
                <a16:creationId xmlns:a16="http://schemas.microsoft.com/office/drawing/2014/main" id="{AEEE66A0-1869-E4BA-DB3F-3AB1A2669A83}"/>
              </a:ext>
            </a:extLst>
          </p:cNvPr>
          <p:cNvSpPr txBox="1"/>
          <p:nvPr/>
        </p:nvSpPr>
        <p:spPr>
          <a:xfrm>
            <a:off x="6977034" y="3923666"/>
            <a:ext cx="4858639" cy="923330"/>
          </a:xfrm>
          <a:prstGeom prst="rect">
            <a:avLst/>
          </a:prstGeom>
          <a:noFill/>
        </p:spPr>
        <p:txBody>
          <a:bodyPr wrap="square">
            <a:spAutoFit/>
          </a:bodyPr>
          <a:lstStyle/>
          <a:p>
            <a:r>
              <a:rPr lang="fr-FR" sz="1800" dirty="0">
                <a:solidFill>
                  <a:schemeClr val="accent2">
                    <a:lumMod val="75000"/>
                  </a:schemeClr>
                </a:solidFill>
              </a:rPr>
              <a:t>Si vous ne trouvez aucun salarié alors que vous pensez en avoir,  v</a:t>
            </a:r>
            <a:r>
              <a:rPr lang="fr-FR" dirty="0">
                <a:solidFill>
                  <a:schemeClr val="accent2">
                    <a:lumMod val="75000"/>
                  </a:schemeClr>
                </a:solidFill>
              </a:rPr>
              <a:t>érifier les « Règles impératives » (Cf. slide précédent)</a:t>
            </a:r>
            <a:endParaRPr lang="fr-FR" sz="1800" dirty="0">
              <a:solidFill>
                <a:schemeClr val="accent2">
                  <a:lumMod val="75000"/>
                </a:schemeClr>
              </a:solidFill>
            </a:endParaRPr>
          </a:p>
        </p:txBody>
      </p:sp>
      <p:sp>
        <p:nvSpPr>
          <p:cNvPr id="15" name="ZoneTexte 14">
            <a:extLst>
              <a:ext uri="{FF2B5EF4-FFF2-40B4-BE49-F238E27FC236}">
                <a16:creationId xmlns:a16="http://schemas.microsoft.com/office/drawing/2014/main" id="{D7BD0AFB-A566-F1AF-F1F6-2B0E62653B67}"/>
              </a:ext>
            </a:extLst>
          </p:cNvPr>
          <p:cNvSpPr txBox="1"/>
          <p:nvPr/>
        </p:nvSpPr>
        <p:spPr>
          <a:xfrm>
            <a:off x="6977034" y="5179564"/>
            <a:ext cx="6093228" cy="369332"/>
          </a:xfrm>
          <a:prstGeom prst="rect">
            <a:avLst/>
          </a:prstGeom>
          <a:noFill/>
        </p:spPr>
        <p:txBody>
          <a:bodyPr wrap="square">
            <a:spAutoFit/>
          </a:bodyPr>
          <a:lstStyle/>
          <a:p>
            <a:r>
              <a:rPr lang="fr-FR" sz="1800" b="1" dirty="0"/>
              <a:t>L’affichage est regroupé par salarié</a:t>
            </a:r>
            <a:endParaRPr lang="fr-FR" b="1" dirty="0"/>
          </a:p>
        </p:txBody>
      </p:sp>
    </p:spTree>
    <p:extLst>
      <p:ext uri="{BB962C8B-B14F-4D97-AF65-F5344CB8AC3E}">
        <p14:creationId xmlns:p14="http://schemas.microsoft.com/office/powerpoint/2010/main" val="3102855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365608" y="382632"/>
            <a:ext cx="9557264" cy="584775"/>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Onglet : Identification – critère de recherche</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graphicFrame>
        <p:nvGraphicFramePr>
          <p:cNvPr id="2" name="Diagramme 1">
            <a:extLst>
              <a:ext uri="{FF2B5EF4-FFF2-40B4-BE49-F238E27FC236}">
                <a16:creationId xmlns:a16="http://schemas.microsoft.com/office/drawing/2014/main" id="{8F3D0086-FA29-E8CF-4617-A0D279C5749B}"/>
              </a:ext>
            </a:extLst>
          </p:cNvPr>
          <p:cNvGraphicFramePr/>
          <p:nvPr>
            <p:extLst>
              <p:ext uri="{D42A27DB-BD31-4B8C-83A1-F6EECF244321}">
                <p14:modId xmlns:p14="http://schemas.microsoft.com/office/powerpoint/2010/main" val="826326116"/>
              </p:ext>
            </p:extLst>
          </p:nvPr>
        </p:nvGraphicFramePr>
        <p:xfrm>
          <a:off x="784741" y="1568241"/>
          <a:ext cx="11138131" cy="5315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5291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Recherche des salariés multi-employeurs</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pic>
        <p:nvPicPr>
          <p:cNvPr id="2" name="Image 1">
            <a:extLst>
              <a:ext uri="{FF2B5EF4-FFF2-40B4-BE49-F238E27FC236}">
                <a16:creationId xmlns:a16="http://schemas.microsoft.com/office/drawing/2014/main" id="{2D3BAE5F-A1C4-18CF-F0E7-925DAD455364}"/>
              </a:ext>
            </a:extLst>
          </p:cNvPr>
          <p:cNvPicPr>
            <a:picLocks noChangeAspect="1"/>
          </p:cNvPicPr>
          <p:nvPr/>
        </p:nvPicPr>
        <p:blipFill>
          <a:blip r:embed="rId3"/>
          <a:stretch>
            <a:fillRect/>
          </a:stretch>
        </p:blipFill>
        <p:spPr>
          <a:xfrm>
            <a:off x="383610" y="1610907"/>
            <a:ext cx="6423091" cy="4541905"/>
          </a:xfrm>
          <a:prstGeom prst="rect">
            <a:avLst/>
          </a:prstGeom>
        </p:spPr>
      </p:pic>
      <p:sp>
        <p:nvSpPr>
          <p:cNvPr id="11" name="ZoneTexte 10">
            <a:extLst>
              <a:ext uri="{FF2B5EF4-FFF2-40B4-BE49-F238E27FC236}">
                <a16:creationId xmlns:a16="http://schemas.microsoft.com/office/drawing/2014/main" id="{E39E7416-7CB9-1898-DE35-38EB0D0C42AD}"/>
              </a:ext>
            </a:extLst>
          </p:cNvPr>
          <p:cNvSpPr txBox="1"/>
          <p:nvPr/>
        </p:nvSpPr>
        <p:spPr>
          <a:xfrm>
            <a:off x="7215448" y="2435458"/>
            <a:ext cx="4356791" cy="3416320"/>
          </a:xfrm>
          <a:prstGeom prst="rect">
            <a:avLst/>
          </a:prstGeom>
          <a:noFill/>
        </p:spPr>
        <p:txBody>
          <a:bodyPr wrap="square">
            <a:spAutoFit/>
          </a:bodyPr>
          <a:lstStyle/>
          <a:p>
            <a:pPr marL="342900" indent="-342900">
              <a:buFont typeface="+mj-lt"/>
              <a:buAutoNum type="arabicPeriod"/>
            </a:pPr>
            <a:r>
              <a:rPr lang="fr-FR" sz="1800" dirty="0"/>
              <a:t>Nom des salariés, avec détail des contrats dans l’accordéon</a:t>
            </a:r>
          </a:p>
          <a:p>
            <a:pPr marL="342900" indent="-342900">
              <a:buFont typeface="+mj-lt"/>
              <a:buAutoNum type="arabicPeriod"/>
            </a:pPr>
            <a:endParaRPr lang="fr-FR" sz="1800" dirty="0"/>
          </a:p>
          <a:p>
            <a:pPr marL="342900" indent="-342900">
              <a:buFont typeface="+mj-lt"/>
              <a:buAutoNum type="arabicPeriod"/>
            </a:pPr>
            <a:r>
              <a:rPr lang="fr-FR" sz="1800" dirty="0"/>
              <a:t>La colonne type défini </a:t>
            </a:r>
            <a:r>
              <a:rPr lang="fr-FR" dirty="0"/>
              <a:t>pour un salarié, qui est le principal, du/des secondaire(s)</a:t>
            </a:r>
          </a:p>
          <a:p>
            <a:pPr marL="342900" indent="-342900">
              <a:buFont typeface="+mj-lt"/>
              <a:buAutoNum type="arabicPeriod"/>
            </a:pPr>
            <a:endParaRPr lang="fr-FR" dirty="0"/>
          </a:p>
          <a:p>
            <a:pPr marL="342900" indent="-342900">
              <a:buFont typeface="+mj-lt"/>
              <a:buAutoNum type="arabicPeriod"/>
            </a:pPr>
            <a:r>
              <a:rPr lang="fr-FR" sz="1800" dirty="0"/>
              <a:t>Permet de faire des courriers aux adhérents et/ou aux salari</a:t>
            </a:r>
            <a:r>
              <a:rPr lang="fr-FR" dirty="0"/>
              <a:t>és</a:t>
            </a:r>
          </a:p>
          <a:p>
            <a:pPr marL="342900" indent="-342900">
              <a:buFont typeface="+mj-lt"/>
              <a:buAutoNum type="arabicPeriod"/>
            </a:pPr>
            <a:endParaRPr lang="fr-FR" dirty="0"/>
          </a:p>
          <a:p>
            <a:pPr marL="342900" indent="-342900">
              <a:buFont typeface="+mj-lt"/>
              <a:buAutoNum type="arabicPeriod"/>
            </a:pPr>
            <a:r>
              <a:rPr lang="fr-FR" sz="1800" dirty="0"/>
              <a:t>Permet d’affecter un Etat à la ligne (état, qui par la suite peut être utilisé dans les critères de recherche)</a:t>
            </a:r>
          </a:p>
        </p:txBody>
      </p:sp>
    </p:spTree>
    <p:extLst>
      <p:ext uri="{BB962C8B-B14F-4D97-AF65-F5344CB8AC3E}">
        <p14:creationId xmlns:p14="http://schemas.microsoft.com/office/powerpoint/2010/main" val="66361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Etat des salariés multi-employeurs</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pic>
        <p:nvPicPr>
          <p:cNvPr id="5" name="Image 4">
            <a:extLst>
              <a:ext uri="{FF2B5EF4-FFF2-40B4-BE49-F238E27FC236}">
                <a16:creationId xmlns:a16="http://schemas.microsoft.com/office/drawing/2014/main" id="{DB696026-64D6-A2B8-5621-8584B5BB063B}"/>
              </a:ext>
            </a:extLst>
          </p:cNvPr>
          <p:cNvPicPr>
            <a:picLocks noChangeAspect="1"/>
          </p:cNvPicPr>
          <p:nvPr/>
        </p:nvPicPr>
        <p:blipFill>
          <a:blip r:embed="rId3"/>
          <a:stretch>
            <a:fillRect/>
          </a:stretch>
        </p:blipFill>
        <p:spPr>
          <a:xfrm>
            <a:off x="497471" y="2294751"/>
            <a:ext cx="3427430" cy="3224900"/>
          </a:xfrm>
          <a:prstGeom prst="rect">
            <a:avLst/>
          </a:prstGeom>
        </p:spPr>
      </p:pic>
      <p:pic>
        <p:nvPicPr>
          <p:cNvPr id="7" name="Image 6">
            <a:extLst>
              <a:ext uri="{FF2B5EF4-FFF2-40B4-BE49-F238E27FC236}">
                <a16:creationId xmlns:a16="http://schemas.microsoft.com/office/drawing/2014/main" id="{D778EBF7-FAE2-8EB7-0FE1-2AA7771F4D33}"/>
              </a:ext>
            </a:extLst>
          </p:cNvPr>
          <p:cNvPicPr>
            <a:picLocks noChangeAspect="1"/>
          </p:cNvPicPr>
          <p:nvPr/>
        </p:nvPicPr>
        <p:blipFill>
          <a:blip r:embed="rId4"/>
          <a:stretch>
            <a:fillRect/>
          </a:stretch>
        </p:blipFill>
        <p:spPr>
          <a:xfrm>
            <a:off x="8614056" y="2294751"/>
            <a:ext cx="2611597" cy="1553614"/>
          </a:xfrm>
          <a:prstGeom prst="rect">
            <a:avLst/>
          </a:prstGeom>
        </p:spPr>
      </p:pic>
      <p:sp>
        <p:nvSpPr>
          <p:cNvPr id="14" name="ZoneTexte 13">
            <a:extLst>
              <a:ext uri="{FF2B5EF4-FFF2-40B4-BE49-F238E27FC236}">
                <a16:creationId xmlns:a16="http://schemas.microsoft.com/office/drawing/2014/main" id="{423D9EAF-A355-0821-269D-108E2393C551}"/>
              </a:ext>
            </a:extLst>
          </p:cNvPr>
          <p:cNvSpPr txBox="1"/>
          <p:nvPr/>
        </p:nvSpPr>
        <p:spPr>
          <a:xfrm>
            <a:off x="4842164" y="4596321"/>
            <a:ext cx="6093228" cy="923330"/>
          </a:xfrm>
          <a:prstGeom prst="rect">
            <a:avLst/>
          </a:prstGeom>
          <a:noFill/>
        </p:spPr>
        <p:txBody>
          <a:bodyPr wrap="square">
            <a:spAutoFit/>
          </a:bodyPr>
          <a:lstStyle/>
          <a:p>
            <a:r>
              <a:rPr lang="fr-FR" sz="1800" dirty="0"/>
              <a:t>L’affectation d’un état sur un salarié, alimente un </a:t>
            </a:r>
            <a:r>
              <a:rPr lang="fr-FR" sz="1800" b="1" u="sng" dirty="0"/>
              <a:t>champ personnel du patient</a:t>
            </a:r>
            <a:r>
              <a:rPr lang="fr-FR" sz="1800" dirty="0"/>
              <a:t> avec la valeur sélectionnée dans la fenêtre multi-employeur</a:t>
            </a:r>
            <a:endParaRPr lang="fr-FR" dirty="0"/>
          </a:p>
        </p:txBody>
      </p:sp>
      <p:cxnSp>
        <p:nvCxnSpPr>
          <p:cNvPr id="16" name="Connecteur droit avec flèche 15">
            <a:extLst>
              <a:ext uri="{FF2B5EF4-FFF2-40B4-BE49-F238E27FC236}">
                <a16:creationId xmlns:a16="http://schemas.microsoft.com/office/drawing/2014/main" id="{8ABBC092-79EB-4581-237C-47BEA52B3706}"/>
              </a:ext>
            </a:extLst>
          </p:cNvPr>
          <p:cNvCxnSpPr>
            <a:endCxn id="14" idx="1"/>
          </p:cNvCxnSpPr>
          <p:nvPr/>
        </p:nvCxnSpPr>
        <p:spPr>
          <a:xfrm>
            <a:off x="3924901" y="5057986"/>
            <a:ext cx="91726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a16="http://schemas.microsoft.com/office/drawing/2014/main" id="{FEC43E31-260D-C798-413E-F5CF43A2F2EA}"/>
              </a:ext>
            </a:extLst>
          </p:cNvPr>
          <p:cNvCxnSpPr>
            <a:stCxn id="14" idx="0"/>
          </p:cNvCxnSpPr>
          <p:nvPr/>
        </p:nvCxnSpPr>
        <p:spPr>
          <a:xfrm flipV="1">
            <a:off x="7888778" y="3848365"/>
            <a:ext cx="2031076" cy="747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505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Multi-employeurs Principal ou secondaire</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pic>
        <p:nvPicPr>
          <p:cNvPr id="7" name="Image 6">
            <a:extLst>
              <a:ext uri="{FF2B5EF4-FFF2-40B4-BE49-F238E27FC236}">
                <a16:creationId xmlns:a16="http://schemas.microsoft.com/office/drawing/2014/main" id="{D778EBF7-FAE2-8EB7-0FE1-2AA7771F4D33}"/>
              </a:ext>
            </a:extLst>
          </p:cNvPr>
          <p:cNvPicPr>
            <a:picLocks noChangeAspect="1"/>
          </p:cNvPicPr>
          <p:nvPr/>
        </p:nvPicPr>
        <p:blipFill>
          <a:blip r:embed="rId3"/>
          <a:stretch>
            <a:fillRect/>
          </a:stretch>
        </p:blipFill>
        <p:spPr>
          <a:xfrm>
            <a:off x="603390" y="2839663"/>
            <a:ext cx="2611597" cy="1553614"/>
          </a:xfrm>
          <a:prstGeom prst="rect">
            <a:avLst/>
          </a:prstGeom>
        </p:spPr>
      </p:pic>
      <p:sp>
        <p:nvSpPr>
          <p:cNvPr id="3" name="ZoneTexte 2">
            <a:extLst>
              <a:ext uri="{FF2B5EF4-FFF2-40B4-BE49-F238E27FC236}">
                <a16:creationId xmlns:a16="http://schemas.microsoft.com/office/drawing/2014/main" id="{968CD0E3-993B-2393-50C9-383D38A353A1}"/>
              </a:ext>
            </a:extLst>
          </p:cNvPr>
          <p:cNvSpPr txBox="1"/>
          <p:nvPr/>
        </p:nvSpPr>
        <p:spPr>
          <a:xfrm>
            <a:off x="3281488" y="2153016"/>
            <a:ext cx="8690956" cy="3416320"/>
          </a:xfrm>
          <a:prstGeom prst="rect">
            <a:avLst/>
          </a:prstGeom>
          <a:noFill/>
        </p:spPr>
        <p:txBody>
          <a:bodyPr wrap="square">
            <a:spAutoFit/>
          </a:bodyPr>
          <a:lstStyle/>
          <a:p>
            <a:r>
              <a:rPr lang="fr-FR" sz="1800" b="1" dirty="0">
                <a:effectLst/>
                <a:latin typeface="Arial" panose="020B0604020202020204" pitchFamily="34" charset="0"/>
                <a:ea typeface="Times New Roman" panose="02020603050405020304" pitchFamily="18" charset="0"/>
              </a:rPr>
              <a:t>L'employeur principal</a:t>
            </a:r>
            <a:endParaRPr lang="fr-FR" sz="1800" dirty="0">
              <a:effectLst/>
              <a:latin typeface="Times New Roman" panose="02020603050405020304" pitchFamily="18" charset="0"/>
              <a:ea typeface="Times New Roman" panose="02020603050405020304" pitchFamily="18" charset="0"/>
            </a:endParaRPr>
          </a:p>
          <a:p>
            <a:pPr algn="just"/>
            <a:r>
              <a:rPr lang="fr-FR" sz="1800" dirty="0">
                <a:effectLst/>
                <a:latin typeface="Arial" panose="020B0604020202020204" pitchFamily="34" charset="0"/>
                <a:ea typeface="Times New Roman" panose="02020603050405020304" pitchFamily="18" charset="0"/>
              </a:rPr>
              <a:t>L’employeur principal est l’employeur d’un salarié qui est multi-employeurs ET dont la date de début contrat est la plus ancienne (sur l’ensemble de ses employeurs). En cas de date identique alors le critère différenciant qui sera pris en compte est le temps de travail (Nombre d’heures) le plus élevé. Si le temps de travail n’est alimenté sur aucun des contrats de travail alors l’employeur principal deviendra l’employeur avec la date d’adhésion la plus ancienne.</a:t>
            </a:r>
          </a:p>
          <a:p>
            <a:pPr algn="just"/>
            <a:endParaRPr lang="fr-FR" sz="1800" dirty="0">
              <a:effectLst/>
              <a:latin typeface="Times New Roman" panose="02020603050405020304" pitchFamily="18" charset="0"/>
              <a:ea typeface="Times New Roman" panose="02020603050405020304" pitchFamily="18" charset="0"/>
            </a:endParaRPr>
          </a:p>
          <a:p>
            <a:pPr algn="just"/>
            <a:r>
              <a:rPr lang="fr-FR" sz="1800" b="1" dirty="0">
                <a:effectLst/>
                <a:latin typeface="Arial" panose="020B0604020202020204" pitchFamily="34" charset="0"/>
                <a:ea typeface="Times New Roman" panose="02020603050405020304" pitchFamily="18" charset="0"/>
              </a:rPr>
              <a:t>Le(s) employeur(s) secondaire(s)</a:t>
            </a:r>
            <a:endParaRPr lang="fr-FR" sz="1800" dirty="0">
              <a:effectLst/>
              <a:latin typeface="Times New Roman" panose="02020603050405020304" pitchFamily="18" charset="0"/>
              <a:ea typeface="Times New Roman" panose="02020603050405020304" pitchFamily="18" charset="0"/>
            </a:endParaRPr>
          </a:p>
          <a:p>
            <a:pPr algn="just"/>
            <a:r>
              <a:rPr lang="fr-FR" sz="1800" dirty="0">
                <a:effectLst/>
                <a:latin typeface="Arial" panose="020B0604020202020204" pitchFamily="34" charset="0"/>
                <a:ea typeface="Times New Roman" panose="02020603050405020304" pitchFamily="18" charset="0"/>
              </a:rPr>
              <a:t>L’employeur secondaire est l’employeur d’un salarié qui est multi-employeurs. (Contrainte : il est forcément lié à un employeur principal). Il est toujours affiché en dessous de l’employeur principal.</a:t>
            </a:r>
            <a:endParaRPr lang="fr-F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919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Compléments d’informations</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sp>
        <p:nvSpPr>
          <p:cNvPr id="3" name="ZoneTexte 2">
            <a:extLst>
              <a:ext uri="{FF2B5EF4-FFF2-40B4-BE49-F238E27FC236}">
                <a16:creationId xmlns:a16="http://schemas.microsoft.com/office/drawing/2014/main" id="{968CD0E3-993B-2393-50C9-383D38A353A1}"/>
              </a:ext>
            </a:extLst>
          </p:cNvPr>
          <p:cNvSpPr txBox="1"/>
          <p:nvPr/>
        </p:nvSpPr>
        <p:spPr>
          <a:xfrm>
            <a:off x="2375212" y="2551837"/>
            <a:ext cx="8690956" cy="1754326"/>
          </a:xfrm>
          <a:prstGeom prst="rect">
            <a:avLst/>
          </a:prstGeom>
          <a:noFill/>
        </p:spPr>
        <p:txBody>
          <a:bodyPr wrap="square">
            <a:spAutoFit/>
          </a:bodyPr>
          <a:lstStyle/>
          <a:p>
            <a:pPr algn="just"/>
            <a:r>
              <a:rPr lang="fr-FR" sz="1800" dirty="0">
                <a:effectLst/>
                <a:latin typeface="Arial" panose="020B0604020202020204" pitchFamily="34" charset="0"/>
                <a:ea typeface="Times New Roman" panose="02020603050405020304" pitchFamily="18" charset="0"/>
              </a:rPr>
              <a:t>La zone commentaire est répercutée dans la partie identité zone commentaire dans Medtra4. Le commentaire sera précédé de “[Multi-employeurs XXXX] : ". où XXXX est l’année d'enregistrement du commentaire.</a:t>
            </a:r>
          </a:p>
          <a:p>
            <a:pPr algn="just"/>
            <a:endParaRPr lang="fr-FR" sz="1800" dirty="0">
              <a:effectLst/>
              <a:latin typeface="Times New Roman" panose="02020603050405020304" pitchFamily="18" charset="0"/>
              <a:ea typeface="Times New Roman" panose="02020603050405020304" pitchFamily="18" charset="0"/>
            </a:endParaRPr>
          </a:p>
          <a:p>
            <a:pPr algn="just"/>
            <a:r>
              <a:rPr lang="fr-FR" sz="1800" dirty="0">
                <a:effectLst/>
                <a:latin typeface="Arial" panose="020B0604020202020204" pitchFamily="34" charset="0"/>
                <a:ea typeface="Times New Roman" panose="02020603050405020304" pitchFamily="18" charset="0"/>
              </a:rPr>
              <a:t>S’il existe déjà un commentaire sur la fiche patient, le commentaire multi-employeur sera concaténé à la suite du commentaire existant.</a:t>
            </a:r>
            <a:endParaRPr lang="fr-FR" sz="1800" dirty="0">
              <a:effectLst/>
              <a:latin typeface="Times New Roman" panose="02020603050405020304" pitchFamily="18" charset="0"/>
              <a:ea typeface="Times New Roman" panose="02020603050405020304" pitchFamily="18" charset="0"/>
            </a:endParaRPr>
          </a:p>
        </p:txBody>
      </p:sp>
      <p:pic>
        <p:nvPicPr>
          <p:cNvPr id="16" name="Image 15">
            <a:extLst>
              <a:ext uri="{FF2B5EF4-FFF2-40B4-BE49-F238E27FC236}">
                <a16:creationId xmlns:a16="http://schemas.microsoft.com/office/drawing/2014/main" id="{5B9C0B25-3FE2-279D-F4DF-D31554B9998C}"/>
              </a:ext>
            </a:extLst>
          </p:cNvPr>
          <p:cNvPicPr>
            <a:picLocks noChangeAspect="1"/>
          </p:cNvPicPr>
          <p:nvPr/>
        </p:nvPicPr>
        <p:blipFill>
          <a:blip r:embed="rId3"/>
          <a:stretch>
            <a:fillRect/>
          </a:stretch>
        </p:blipFill>
        <p:spPr>
          <a:xfrm>
            <a:off x="777629" y="2962980"/>
            <a:ext cx="1189675" cy="1343183"/>
          </a:xfrm>
          <a:prstGeom prst="rect">
            <a:avLst/>
          </a:prstGeom>
        </p:spPr>
      </p:pic>
    </p:spTree>
    <p:extLst>
      <p:ext uri="{BB962C8B-B14F-4D97-AF65-F5344CB8AC3E}">
        <p14:creationId xmlns:p14="http://schemas.microsoft.com/office/powerpoint/2010/main" val="334644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DCC11EC-8A83-C638-EBFB-2B2451D45509}"/>
              </a:ext>
            </a:extLst>
          </p:cNvPr>
          <p:cNvSpPr txBox="1"/>
          <p:nvPr/>
        </p:nvSpPr>
        <p:spPr>
          <a:xfrm>
            <a:off x="1563937" y="2948655"/>
            <a:ext cx="9046256" cy="769441"/>
          </a:xfrm>
          <a:prstGeom prst="rect">
            <a:avLst/>
          </a:prstGeom>
          <a:noFill/>
        </p:spPr>
        <p:txBody>
          <a:bodyPr wrap="square" lIns="91440" tIns="45720" rIns="91440" bIns="45720" rtlCol="0" anchor="t">
            <a:spAutoFit/>
          </a:bodyPr>
          <a:lstStyle/>
          <a:p>
            <a:r>
              <a:rPr lang="fr-FR" sz="4400" dirty="0">
                <a:solidFill>
                  <a:schemeClr val="bg1"/>
                </a:solidFill>
                <a:latin typeface="Jost" pitchFamily="2" charset="0"/>
                <a:ea typeface="Jost" pitchFamily="2" charset="0"/>
              </a:rPr>
              <a:t>Utilisation : Onglet facturation</a:t>
            </a:r>
          </a:p>
        </p:txBody>
      </p:sp>
      <p:pic>
        <p:nvPicPr>
          <p:cNvPr id="5" name="Graphique 4">
            <a:extLst>
              <a:ext uri="{FF2B5EF4-FFF2-40B4-BE49-F238E27FC236}">
                <a16:creationId xmlns:a16="http://schemas.microsoft.com/office/drawing/2014/main" id="{516DD5CB-D769-8E73-7A0C-9404214BE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367" y="2462796"/>
            <a:ext cx="551940" cy="355842"/>
          </a:xfrm>
          <a:prstGeom prst="rect">
            <a:avLst/>
          </a:prstGeom>
        </p:spPr>
      </p:pic>
      <p:pic>
        <p:nvPicPr>
          <p:cNvPr id="3" name="Image 2" descr="Une image contenant texte, clipart&#10;&#10;Description générée automatiquement">
            <a:extLst>
              <a:ext uri="{FF2B5EF4-FFF2-40B4-BE49-F238E27FC236}">
                <a16:creationId xmlns:a16="http://schemas.microsoft.com/office/drawing/2014/main" id="{27FF4A45-374A-AD28-31B3-7B17EC2FC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312" y="6303870"/>
            <a:ext cx="1249377" cy="334208"/>
          </a:xfrm>
          <a:prstGeom prst="rect">
            <a:avLst/>
          </a:prstGeom>
        </p:spPr>
      </p:pic>
    </p:spTree>
    <p:extLst>
      <p:ext uri="{BB962C8B-B14F-4D97-AF65-F5344CB8AC3E}">
        <p14:creationId xmlns:p14="http://schemas.microsoft.com/office/powerpoint/2010/main" val="3199285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365608" y="382632"/>
            <a:ext cx="7460785" cy="584775"/>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Onglet : facturation</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sp>
        <p:nvSpPr>
          <p:cNvPr id="6" name="ZoneTexte 5">
            <a:extLst>
              <a:ext uri="{FF2B5EF4-FFF2-40B4-BE49-F238E27FC236}">
                <a16:creationId xmlns:a16="http://schemas.microsoft.com/office/drawing/2014/main" id="{1BD27DB9-9E61-9FE1-86B2-AF99A6DDB5F3}"/>
              </a:ext>
            </a:extLst>
          </p:cNvPr>
          <p:cNvSpPr txBox="1"/>
          <p:nvPr/>
        </p:nvSpPr>
        <p:spPr>
          <a:xfrm>
            <a:off x="6977034" y="2609827"/>
            <a:ext cx="4858639" cy="1015663"/>
          </a:xfrm>
          <a:prstGeom prst="rect">
            <a:avLst/>
          </a:prstGeom>
          <a:noFill/>
        </p:spPr>
        <p:txBody>
          <a:bodyPr wrap="square">
            <a:spAutoFit/>
          </a:bodyPr>
          <a:lstStyle/>
          <a:p>
            <a:r>
              <a:rPr lang="fr-FR" sz="2000" dirty="0"/>
              <a:t>Vous pouvez utiliser les critères de recherche dans la partie haute de la fenêtre. (Cf. slide suivant)</a:t>
            </a:r>
          </a:p>
        </p:txBody>
      </p:sp>
      <p:sp>
        <p:nvSpPr>
          <p:cNvPr id="7" name="ZoneTexte 6">
            <a:extLst>
              <a:ext uri="{FF2B5EF4-FFF2-40B4-BE49-F238E27FC236}">
                <a16:creationId xmlns:a16="http://schemas.microsoft.com/office/drawing/2014/main" id="{AEEE66A0-1869-E4BA-DB3F-3AB1A2669A83}"/>
              </a:ext>
            </a:extLst>
          </p:cNvPr>
          <p:cNvSpPr txBox="1"/>
          <p:nvPr/>
        </p:nvSpPr>
        <p:spPr>
          <a:xfrm>
            <a:off x="6977034" y="3923666"/>
            <a:ext cx="4858639" cy="923330"/>
          </a:xfrm>
          <a:prstGeom prst="rect">
            <a:avLst/>
          </a:prstGeom>
          <a:noFill/>
        </p:spPr>
        <p:txBody>
          <a:bodyPr wrap="square">
            <a:spAutoFit/>
          </a:bodyPr>
          <a:lstStyle/>
          <a:p>
            <a:r>
              <a:rPr lang="fr-FR" sz="1800" dirty="0">
                <a:solidFill>
                  <a:schemeClr val="accent2">
                    <a:lumMod val="75000"/>
                  </a:schemeClr>
                </a:solidFill>
              </a:rPr>
              <a:t>Si vous ne trouvez aucun salarié alors que vous pensez en avoir,  v</a:t>
            </a:r>
            <a:r>
              <a:rPr lang="fr-FR" dirty="0">
                <a:solidFill>
                  <a:schemeClr val="accent2">
                    <a:lumMod val="75000"/>
                  </a:schemeClr>
                </a:solidFill>
              </a:rPr>
              <a:t>érifier les « Règles impératives » (Cf. slide précédent)</a:t>
            </a:r>
            <a:endParaRPr lang="fr-FR" sz="1800" dirty="0">
              <a:solidFill>
                <a:schemeClr val="accent2">
                  <a:lumMod val="75000"/>
                </a:schemeClr>
              </a:solidFill>
            </a:endParaRPr>
          </a:p>
        </p:txBody>
      </p:sp>
      <p:pic>
        <p:nvPicPr>
          <p:cNvPr id="3" name="Image 2">
            <a:extLst>
              <a:ext uri="{FF2B5EF4-FFF2-40B4-BE49-F238E27FC236}">
                <a16:creationId xmlns:a16="http://schemas.microsoft.com/office/drawing/2014/main" id="{7ADEAD71-B7D5-8A2F-BDFB-CD5884CC1C17}"/>
              </a:ext>
            </a:extLst>
          </p:cNvPr>
          <p:cNvPicPr>
            <a:picLocks noChangeAspect="1"/>
          </p:cNvPicPr>
          <p:nvPr/>
        </p:nvPicPr>
        <p:blipFill>
          <a:blip r:embed="rId3"/>
          <a:stretch>
            <a:fillRect/>
          </a:stretch>
        </p:blipFill>
        <p:spPr>
          <a:xfrm>
            <a:off x="306813" y="2009800"/>
            <a:ext cx="6624797" cy="3988194"/>
          </a:xfrm>
          <a:prstGeom prst="rect">
            <a:avLst/>
          </a:prstGeom>
        </p:spPr>
      </p:pic>
      <p:sp>
        <p:nvSpPr>
          <p:cNvPr id="11" name="ZoneTexte 10">
            <a:extLst>
              <a:ext uri="{FF2B5EF4-FFF2-40B4-BE49-F238E27FC236}">
                <a16:creationId xmlns:a16="http://schemas.microsoft.com/office/drawing/2014/main" id="{A7ACE28D-AA64-3CE6-6FBB-66514B0F87DA}"/>
              </a:ext>
            </a:extLst>
          </p:cNvPr>
          <p:cNvSpPr txBox="1"/>
          <p:nvPr/>
        </p:nvSpPr>
        <p:spPr>
          <a:xfrm>
            <a:off x="6977034" y="5179564"/>
            <a:ext cx="6093228" cy="369332"/>
          </a:xfrm>
          <a:prstGeom prst="rect">
            <a:avLst/>
          </a:prstGeom>
          <a:noFill/>
        </p:spPr>
        <p:txBody>
          <a:bodyPr wrap="square">
            <a:spAutoFit/>
          </a:bodyPr>
          <a:lstStyle/>
          <a:p>
            <a:r>
              <a:rPr lang="fr-FR" sz="1800" b="1" dirty="0"/>
              <a:t>L’affichage est regroupé par employeur</a:t>
            </a:r>
            <a:endParaRPr lang="fr-FR" b="1" dirty="0"/>
          </a:p>
        </p:txBody>
      </p:sp>
    </p:spTree>
    <p:extLst>
      <p:ext uri="{BB962C8B-B14F-4D97-AF65-F5344CB8AC3E}">
        <p14:creationId xmlns:p14="http://schemas.microsoft.com/office/powerpoint/2010/main" val="1010606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365608" y="382632"/>
            <a:ext cx="9557264" cy="584775"/>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Onglet : Facturation – critère de recherche</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graphicFrame>
        <p:nvGraphicFramePr>
          <p:cNvPr id="2" name="Diagramme 1">
            <a:extLst>
              <a:ext uri="{FF2B5EF4-FFF2-40B4-BE49-F238E27FC236}">
                <a16:creationId xmlns:a16="http://schemas.microsoft.com/office/drawing/2014/main" id="{8F3D0086-FA29-E8CF-4617-A0D279C5749B}"/>
              </a:ext>
            </a:extLst>
          </p:cNvPr>
          <p:cNvGraphicFramePr/>
          <p:nvPr>
            <p:extLst>
              <p:ext uri="{D42A27DB-BD31-4B8C-83A1-F6EECF244321}">
                <p14:modId xmlns:p14="http://schemas.microsoft.com/office/powerpoint/2010/main" val="1386707274"/>
              </p:ext>
            </p:extLst>
          </p:nvPr>
        </p:nvGraphicFramePr>
        <p:xfrm>
          <a:off x="526934" y="1438121"/>
          <a:ext cx="11138131" cy="5315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5377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365608" y="382632"/>
            <a:ext cx="7460785" cy="584775"/>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Contexte</a:t>
            </a:r>
            <a:endParaRPr lang="fr-FR" sz="3200" dirty="0">
              <a:solidFill>
                <a:srgbClr val="3641FF"/>
              </a:solidFill>
              <a:latin typeface="Roboto" pitchFamily="2" charset="0"/>
              <a:ea typeface="Roboto" pitchFamily="2" charset="0"/>
              <a:cs typeface="+mn-lt"/>
            </a:endParaRP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13" name="ZoneTexte 12">
            <a:extLst>
              <a:ext uri="{FF2B5EF4-FFF2-40B4-BE49-F238E27FC236}">
                <a16:creationId xmlns:a16="http://schemas.microsoft.com/office/drawing/2014/main" id="{8834CC87-A8D1-CBF1-FC99-F9E4A78B8A79}"/>
              </a:ext>
            </a:extLst>
          </p:cNvPr>
          <p:cNvSpPr txBox="1"/>
          <p:nvPr/>
        </p:nvSpPr>
        <p:spPr>
          <a:xfrm>
            <a:off x="575234" y="2966634"/>
            <a:ext cx="5357441" cy="2585323"/>
          </a:xfrm>
          <a:prstGeom prst="rect">
            <a:avLst/>
          </a:prstGeom>
          <a:noFill/>
        </p:spPr>
        <p:txBody>
          <a:bodyPr wrap="square" lIns="91440" tIns="45720" rIns="91440" bIns="45720" rtlCol="0" anchor="t">
            <a:spAutoFit/>
          </a:bodyPr>
          <a:lstStyle/>
          <a:p>
            <a:pPr algn="just"/>
            <a:r>
              <a:rPr lang="fr-FR" dirty="0">
                <a:solidFill>
                  <a:srgbClr val="000000"/>
                </a:solidFill>
                <a:effectLst/>
                <a:latin typeface="Arial" panose="020B0604020202020204" pitchFamily="34" charset="0"/>
                <a:ea typeface="Times New Roman" panose="02020603050405020304" pitchFamily="18" charset="0"/>
              </a:rPr>
              <a:t>L’</a:t>
            </a:r>
            <a:r>
              <a:rPr lang="fr-FR" u="sng" dirty="0">
                <a:solidFill>
                  <a:srgbClr val="000000"/>
                </a:solidFill>
                <a:effectLst/>
                <a:latin typeface="Arial" panose="020B0604020202020204" pitchFamily="34" charset="0"/>
                <a:ea typeface="Times New Roman" panose="02020603050405020304" pitchFamily="18" charset="0"/>
                <a:hlinkClick r:id="rId3"/>
              </a:rPr>
              <a:t>article 25 de la loi du 2 août 2021</a:t>
            </a:r>
            <a:r>
              <a:rPr lang="fr-FR" dirty="0">
                <a:solidFill>
                  <a:srgbClr val="000000"/>
                </a:solidFill>
                <a:effectLst/>
                <a:latin typeface="Arial" panose="020B0604020202020204" pitchFamily="34" charset="0"/>
                <a:ea typeface="Times New Roman" panose="02020603050405020304" pitchFamily="18" charset="0"/>
              </a:rPr>
              <a:t> pour renforcer la prévention en santé au travail a prévu, qu’en cas de pluralité d’employeurs, le suivi de l’état de santé des travailleurs occupant des emplois identiques devait être mutualisé (</a:t>
            </a:r>
            <a:r>
              <a:rPr lang="fr-FR" u="sng" dirty="0">
                <a:solidFill>
                  <a:srgbClr val="000000"/>
                </a:solidFill>
                <a:effectLst/>
                <a:latin typeface="Arial" panose="020B0604020202020204" pitchFamily="34" charset="0"/>
                <a:ea typeface="Times New Roman" panose="02020603050405020304" pitchFamily="18" charset="0"/>
                <a:hlinkClick r:id="rId4"/>
              </a:rPr>
              <a:t>article L.4624-1-1 du code du travail</a:t>
            </a:r>
            <a:r>
              <a:rPr lang="fr-FR" dirty="0">
                <a:solidFill>
                  <a:srgbClr val="000000"/>
                </a:solidFill>
                <a:effectLst/>
                <a:latin typeface="Arial" panose="020B0604020202020204" pitchFamily="34" charset="0"/>
                <a:ea typeface="Times New Roman" panose="02020603050405020304" pitchFamily="18" charset="0"/>
              </a:rPr>
              <a:t>). La loi précitée n’a pas prévu, en revanche, de mutualisation pour les actions en milieu de travail ou la prévention de la désinsertion professionnelle.</a:t>
            </a:r>
            <a:endParaRPr lang="fr-FR" dirty="0">
              <a:effectLst/>
              <a:latin typeface="Times New Roman" panose="02020603050405020304" pitchFamily="18" charset="0"/>
              <a:ea typeface="Times New Roman" panose="02020603050405020304" pitchFamily="18" charset="0"/>
            </a:endParaRPr>
          </a:p>
        </p:txBody>
      </p:sp>
      <p:sp>
        <p:nvSpPr>
          <p:cNvPr id="14" name="ZoneTexte 13">
            <a:extLst>
              <a:ext uri="{FF2B5EF4-FFF2-40B4-BE49-F238E27FC236}">
                <a16:creationId xmlns:a16="http://schemas.microsoft.com/office/drawing/2014/main" id="{E6CC1A8C-47FE-01B6-2853-9B2E0AB278E8}"/>
              </a:ext>
            </a:extLst>
          </p:cNvPr>
          <p:cNvSpPr txBox="1"/>
          <p:nvPr/>
        </p:nvSpPr>
        <p:spPr>
          <a:xfrm>
            <a:off x="644554" y="2337095"/>
            <a:ext cx="4161764" cy="400110"/>
          </a:xfrm>
          <a:prstGeom prst="rect">
            <a:avLst/>
          </a:prstGeom>
          <a:noFill/>
        </p:spPr>
        <p:txBody>
          <a:bodyPr wrap="square" lIns="91440" tIns="45720" rIns="91440" bIns="45720" rtlCol="0" anchor="t">
            <a:spAutoFit/>
          </a:bodyPr>
          <a:lstStyle/>
          <a:p>
            <a:r>
              <a:rPr lang="fr-FR" sz="2000" b="1" dirty="0">
                <a:solidFill>
                  <a:srgbClr val="002351"/>
                </a:solidFill>
                <a:latin typeface="Jost" pitchFamily="2" charset="0"/>
                <a:cs typeface="+mn-lt"/>
              </a:rPr>
              <a:t>La loi du 2 août 2021</a:t>
            </a:r>
          </a:p>
        </p:txBody>
      </p:sp>
      <p:sp>
        <p:nvSpPr>
          <p:cNvPr id="16" name="ZoneTexte 15">
            <a:extLst>
              <a:ext uri="{FF2B5EF4-FFF2-40B4-BE49-F238E27FC236}">
                <a16:creationId xmlns:a16="http://schemas.microsoft.com/office/drawing/2014/main" id="{4FC2B4E7-04D2-4A88-FDDB-5FF77A5D3F2A}"/>
              </a:ext>
            </a:extLst>
          </p:cNvPr>
          <p:cNvSpPr txBox="1"/>
          <p:nvPr/>
        </p:nvSpPr>
        <p:spPr>
          <a:xfrm>
            <a:off x="6259325" y="2966634"/>
            <a:ext cx="5357441" cy="2308324"/>
          </a:xfrm>
          <a:prstGeom prst="rect">
            <a:avLst/>
          </a:prstGeom>
          <a:noFill/>
        </p:spPr>
        <p:txBody>
          <a:bodyPr wrap="square" lIns="91440" tIns="45720" rIns="91440" bIns="45720" rtlCol="0" anchor="t">
            <a:spAutoFit/>
          </a:bodyPr>
          <a:lstStyle/>
          <a:p>
            <a:pPr algn="just"/>
            <a:r>
              <a:rPr lang="fr-FR" dirty="0">
                <a:solidFill>
                  <a:srgbClr val="000000"/>
                </a:solidFill>
                <a:effectLst/>
                <a:latin typeface="Arial" panose="020B0604020202020204" pitchFamily="34" charset="0"/>
                <a:ea typeface="Times New Roman" panose="02020603050405020304" pitchFamily="18" charset="0"/>
              </a:rPr>
              <a:t>Le </a:t>
            </a:r>
            <a:r>
              <a:rPr lang="fr-FR" u="sng" dirty="0">
                <a:solidFill>
                  <a:srgbClr val="000000"/>
                </a:solidFill>
                <a:effectLst/>
                <a:latin typeface="Arial" panose="020B0604020202020204" pitchFamily="34" charset="0"/>
                <a:ea typeface="Times New Roman" panose="02020603050405020304" pitchFamily="18" charset="0"/>
                <a:hlinkClick r:id="rId5"/>
              </a:rPr>
              <a:t>décret</a:t>
            </a:r>
            <a:r>
              <a:rPr lang="fr-FR" dirty="0">
                <a:solidFill>
                  <a:srgbClr val="000000"/>
                </a:solidFill>
                <a:effectLst/>
                <a:latin typeface="Arial" panose="020B0604020202020204" pitchFamily="34" charset="0"/>
                <a:ea typeface="Times New Roman" panose="02020603050405020304" pitchFamily="18" charset="0"/>
              </a:rPr>
              <a:t> qui en définit les modalités a été enfin publié le 1er juillet 2023. Ces dispositions sont entrées en vigueur à compter du 2 juillet 2023, lendemain de la publication du texte, à l’exception des dispositions concernant les modalités de répartition du coût entre les employeurs, lesquelles n’entreront en vigueur qu’à compter du 1er janvier 2024.</a:t>
            </a:r>
            <a:endParaRPr lang="fr-FR" dirty="0">
              <a:effectLst/>
              <a:latin typeface="Times New Roman" panose="02020603050405020304" pitchFamily="18" charset="0"/>
              <a:ea typeface="Times New Roman" panose="02020603050405020304" pitchFamily="18" charset="0"/>
            </a:endParaRPr>
          </a:p>
        </p:txBody>
      </p:sp>
      <p:sp>
        <p:nvSpPr>
          <p:cNvPr id="17" name="ZoneTexte 16">
            <a:extLst>
              <a:ext uri="{FF2B5EF4-FFF2-40B4-BE49-F238E27FC236}">
                <a16:creationId xmlns:a16="http://schemas.microsoft.com/office/drawing/2014/main" id="{9B361380-6872-BE5D-667C-E7CDE6795E59}"/>
              </a:ext>
            </a:extLst>
          </p:cNvPr>
          <p:cNvSpPr txBox="1"/>
          <p:nvPr/>
        </p:nvSpPr>
        <p:spPr>
          <a:xfrm>
            <a:off x="6353807" y="2337095"/>
            <a:ext cx="4161764" cy="400110"/>
          </a:xfrm>
          <a:prstGeom prst="rect">
            <a:avLst/>
          </a:prstGeom>
          <a:noFill/>
        </p:spPr>
        <p:txBody>
          <a:bodyPr wrap="square" lIns="91440" tIns="45720" rIns="91440" bIns="45720" rtlCol="0" anchor="t">
            <a:spAutoFit/>
          </a:bodyPr>
          <a:lstStyle/>
          <a:p>
            <a:r>
              <a:rPr lang="fr-FR" sz="2000" b="1" dirty="0">
                <a:solidFill>
                  <a:srgbClr val="002351"/>
                </a:solidFill>
                <a:latin typeface="Jost" pitchFamily="2" charset="0"/>
                <a:ea typeface="Jost" pitchFamily="2" charset="0"/>
                <a:cs typeface="+mn-lt"/>
              </a:rPr>
              <a:t>Le décret du 1</a:t>
            </a:r>
            <a:r>
              <a:rPr lang="fr-FR" sz="2000" b="1" baseline="30000" dirty="0">
                <a:solidFill>
                  <a:srgbClr val="002351"/>
                </a:solidFill>
                <a:latin typeface="Jost" pitchFamily="2" charset="0"/>
                <a:ea typeface="Jost" pitchFamily="2" charset="0"/>
                <a:cs typeface="+mn-lt"/>
              </a:rPr>
              <a:t>er</a:t>
            </a:r>
            <a:r>
              <a:rPr lang="fr-FR" sz="2000" b="1" dirty="0">
                <a:solidFill>
                  <a:srgbClr val="002351"/>
                </a:solidFill>
                <a:latin typeface="Jost" pitchFamily="2" charset="0"/>
                <a:ea typeface="Jost" pitchFamily="2" charset="0"/>
                <a:cs typeface="+mn-lt"/>
              </a:rPr>
              <a:t> juillet 2023</a:t>
            </a:r>
            <a:endParaRPr lang="fr-FR" sz="2000" b="1" i="1" dirty="0">
              <a:solidFill>
                <a:srgbClr val="002351"/>
              </a:solidFill>
              <a:latin typeface="Jost" pitchFamily="2" charset="0"/>
              <a:ea typeface="Jost" pitchFamily="2" charset="0"/>
              <a:cs typeface="Calibri"/>
            </a:endParaRPr>
          </a:p>
        </p:txBody>
      </p:sp>
    </p:spTree>
    <p:extLst>
      <p:ext uri="{BB962C8B-B14F-4D97-AF65-F5344CB8AC3E}">
        <p14:creationId xmlns:p14="http://schemas.microsoft.com/office/powerpoint/2010/main" val="1120487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Recherche des salariés multi-employeurs</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sp>
        <p:nvSpPr>
          <p:cNvPr id="11" name="ZoneTexte 10">
            <a:extLst>
              <a:ext uri="{FF2B5EF4-FFF2-40B4-BE49-F238E27FC236}">
                <a16:creationId xmlns:a16="http://schemas.microsoft.com/office/drawing/2014/main" id="{E39E7416-7CB9-1898-DE35-38EB0D0C42AD}"/>
              </a:ext>
            </a:extLst>
          </p:cNvPr>
          <p:cNvSpPr txBox="1"/>
          <p:nvPr/>
        </p:nvSpPr>
        <p:spPr>
          <a:xfrm>
            <a:off x="7215448" y="2004463"/>
            <a:ext cx="4356791" cy="3970318"/>
          </a:xfrm>
          <a:prstGeom prst="rect">
            <a:avLst/>
          </a:prstGeom>
          <a:noFill/>
        </p:spPr>
        <p:txBody>
          <a:bodyPr wrap="square">
            <a:spAutoFit/>
          </a:bodyPr>
          <a:lstStyle/>
          <a:p>
            <a:pPr marL="342900" indent="-342900">
              <a:buFont typeface="+mj-lt"/>
              <a:buAutoNum type="arabicPeriod"/>
            </a:pPr>
            <a:r>
              <a:rPr lang="fr-FR" sz="1800" dirty="0"/>
              <a:t>Nom des entreprises à traiter</a:t>
            </a:r>
          </a:p>
          <a:p>
            <a:pPr marL="342900" indent="-342900">
              <a:buFont typeface="+mj-lt"/>
              <a:buAutoNum type="arabicPeriod"/>
            </a:pPr>
            <a:endParaRPr lang="fr-FR" sz="1800" dirty="0"/>
          </a:p>
          <a:p>
            <a:pPr marL="342900" indent="-342900">
              <a:buFont typeface="+mj-lt"/>
              <a:buAutoNum type="arabicPeriod"/>
            </a:pPr>
            <a:r>
              <a:rPr lang="fr-FR" sz="1800" dirty="0"/>
              <a:t>La colonne type défini </a:t>
            </a:r>
            <a:r>
              <a:rPr lang="fr-FR" dirty="0"/>
              <a:t>pour un salarié, qui est le principal, du/des secondaire(s)</a:t>
            </a:r>
          </a:p>
          <a:p>
            <a:pPr marL="342900" indent="-342900">
              <a:buFont typeface="+mj-lt"/>
              <a:buAutoNum type="arabicPeriod"/>
            </a:pPr>
            <a:endParaRPr lang="fr-FR" dirty="0"/>
          </a:p>
          <a:p>
            <a:pPr marL="342900" indent="-342900">
              <a:buFont typeface="+mj-lt"/>
              <a:buAutoNum type="arabicPeriod"/>
            </a:pPr>
            <a:r>
              <a:rPr lang="fr-FR" sz="1800" dirty="0"/>
              <a:t>Permet de faire des courriers aux adhérents et/ou aux salari</a:t>
            </a:r>
            <a:r>
              <a:rPr lang="fr-FR" dirty="0"/>
              <a:t>és</a:t>
            </a:r>
          </a:p>
          <a:p>
            <a:pPr marL="342900" indent="-342900">
              <a:buFont typeface="+mj-lt"/>
              <a:buAutoNum type="arabicPeriod"/>
            </a:pPr>
            <a:endParaRPr lang="fr-FR" dirty="0"/>
          </a:p>
          <a:p>
            <a:pPr marL="342900" indent="-342900">
              <a:buFont typeface="+mj-lt"/>
              <a:buAutoNum type="arabicPeriod"/>
            </a:pPr>
            <a:r>
              <a:rPr lang="fr-FR" sz="1800" dirty="0"/>
              <a:t>Permet de faire une facture/avoir rapide, mais unitairement</a:t>
            </a:r>
          </a:p>
          <a:p>
            <a:pPr marL="342900" indent="-342900">
              <a:buFont typeface="+mj-lt"/>
              <a:buAutoNum type="arabicPeriod"/>
            </a:pPr>
            <a:endParaRPr lang="fr-FR" sz="1800" dirty="0"/>
          </a:p>
          <a:p>
            <a:pPr marL="342900" indent="-342900">
              <a:buFont typeface="+mj-lt"/>
              <a:buAutoNum type="arabicPeriod"/>
            </a:pPr>
            <a:r>
              <a:rPr lang="fr-FR" sz="1800" dirty="0"/>
              <a:t>Permet d’affecter un Etat à la ligne (état, qui par la suite peut être utilisé dans les critères de recherche)</a:t>
            </a:r>
          </a:p>
        </p:txBody>
      </p:sp>
      <p:pic>
        <p:nvPicPr>
          <p:cNvPr id="5" name="Image 4">
            <a:extLst>
              <a:ext uri="{FF2B5EF4-FFF2-40B4-BE49-F238E27FC236}">
                <a16:creationId xmlns:a16="http://schemas.microsoft.com/office/drawing/2014/main" id="{854C8B86-7FF6-8095-46EF-F26D5BEA6FEA}"/>
              </a:ext>
            </a:extLst>
          </p:cNvPr>
          <p:cNvPicPr>
            <a:picLocks noChangeAspect="1"/>
          </p:cNvPicPr>
          <p:nvPr/>
        </p:nvPicPr>
        <p:blipFill>
          <a:blip r:embed="rId3"/>
          <a:stretch>
            <a:fillRect/>
          </a:stretch>
        </p:blipFill>
        <p:spPr>
          <a:xfrm>
            <a:off x="284196" y="1675374"/>
            <a:ext cx="6540553" cy="4628496"/>
          </a:xfrm>
          <a:prstGeom prst="rect">
            <a:avLst/>
          </a:prstGeom>
        </p:spPr>
      </p:pic>
    </p:spTree>
    <p:extLst>
      <p:ext uri="{BB962C8B-B14F-4D97-AF65-F5344CB8AC3E}">
        <p14:creationId xmlns:p14="http://schemas.microsoft.com/office/powerpoint/2010/main" val="85084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536C52-A170-86A6-CB2A-BC8A053E8D58}"/>
              </a:ext>
            </a:extLst>
          </p:cNvPr>
          <p:cNvSpPr/>
          <p:nvPr/>
        </p:nvSpPr>
        <p:spPr>
          <a:xfrm>
            <a:off x="0" y="0"/>
            <a:ext cx="12193026" cy="1466850"/>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9" name="ZoneTexte 8">
            <a:extLst>
              <a:ext uri="{FF2B5EF4-FFF2-40B4-BE49-F238E27FC236}">
                <a16:creationId xmlns:a16="http://schemas.microsoft.com/office/drawing/2014/main" id="{943A7F9D-DE71-74DF-2294-0D7CD43DA915}"/>
              </a:ext>
            </a:extLst>
          </p:cNvPr>
          <p:cNvSpPr txBox="1"/>
          <p:nvPr/>
        </p:nvSpPr>
        <p:spPr>
          <a:xfrm>
            <a:off x="2211186" y="382632"/>
            <a:ext cx="9227127" cy="1077218"/>
          </a:xfrm>
          <a:prstGeom prst="rect">
            <a:avLst/>
          </a:prstGeom>
          <a:noFill/>
        </p:spPr>
        <p:txBody>
          <a:bodyPr wrap="square" lIns="91440" tIns="45720" rIns="91440" bIns="45720" rtlCol="0" anchor="t">
            <a:spAutoFit/>
          </a:bodyPr>
          <a:lstStyle/>
          <a:p>
            <a:pPr algn="ctr"/>
            <a:r>
              <a:rPr lang="fr-FR" sz="3200" dirty="0">
                <a:solidFill>
                  <a:srgbClr val="001F47"/>
                </a:solidFill>
                <a:latin typeface="Jost" pitchFamily="2" charset="0"/>
                <a:ea typeface="Jost" pitchFamily="2" charset="0"/>
                <a:cs typeface="+mn-lt"/>
              </a:rPr>
              <a:t>Etat des salariés multi-employeurs</a:t>
            </a:r>
          </a:p>
          <a:p>
            <a:pPr algn="ctr"/>
            <a:r>
              <a:rPr lang="fr-FR" sz="3200" dirty="0">
                <a:solidFill>
                  <a:srgbClr val="001F47"/>
                </a:solidFill>
                <a:latin typeface="Jost" pitchFamily="2" charset="0"/>
                <a:ea typeface="Jost" pitchFamily="2" charset="0"/>
                <a:cs typeface="+mn-lt"/>
              </a:rPr>
              <a:t> </a:t>
            </a:r>
          </a:p>
        </p:txBody>
      </p:sp>
      <p:cxnSp>
        <p:nvCxnSpPr>
          <p:cNvPr id="10" name="Connecteur droit avec flèche 9">
            <a:extLst>
              <a:ext uri="{FF2B5EF4-FFF2-40B4-BE49-F238E27FC236}">
                <a16:creationId xmlns:a16="http://schemas.microsoft.com/office/drawing/2014/main" id="{EEB5C915-6E05-B8E2-F040-B25179315877}"/>
              </a:ext>
            </a:extLst>
          </p:cNvPr>
          <p:cNvCxnSpPr>
            <a:cxnSpLocks/>
          </p:cNvCxnSpPr>
          <p:nvPr/>
        </p:nvCxnSpPr>
        <p:spPr>
          <a:xfrm>
            <a:off x="5839220" y="1068798"/>
            <a:ext cx="514587"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BD86E5A8-FAB8-2A6F-7B03-46ACA03875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FEDD6AC4-B0ED-0D33-47CC-9A4FDE5EE469}"/>
              </a:ext>
            </a:extLst>
          </p:cNvPr>
          <p:cNvSpPr txBox="1"/>
          <p:nvPr/>
        </p:nvSpPr>
        <p:spPr>
          <a:xfrm>
            <a:off x="-1025" y="339966"/>
            <a:ext cx="3282513"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sp>
        <p:nvSpPr>
          <p:cNvPr id="14" name="ZoneTexte 13">
            <a:extLst>
              <a:ext uri="{FF2B5EF4-FFF2-40B4-BE49-F238E27FC236}">
                <a16:creationId xmlns:a16="http://schemas.microsoft.com/office/drawing/2014/main" id="{423D9EAF-A355-0821-269D-108E2393C551}"/>
              </a:ext>
            </a:extLst>
          </p:cNvPr>
          <p:cNvSpPr txBox="1"/>
          <p:nvPr/>
        </p:nvSpPr>
        <p:spPr>
          <a:xfrm>
            <a:off x="5299222" y="5057984"/>
            <a:ext cx="6093228" cy="923330"/>
          </a:xfrm>
          <a:prstGeom prst="rect">
            <a:avLst/>
          </a:prstGeom>
          <a:noFill/>
        </p:spPr>
        <p:txBody>
          <a:bodyPr wrap="square">
            <a:spAutoFit/>
          </a:bodyPr>
          <a:lstStyle/>
          <a:p>
            <a:r>
              <a:rPr lang="fr-FR" sz="1800" dirty="0"/>
              <a:t>L’affectation d’un état sur un adhérent, alimente un </a:t>
            </a:r>
            <a:r>
              <a:rPr lang="fr-FR" sz="1800" b="1" u="sng" dirty="0"/>
              <a:t>champ personnel du salarié</a:t>
            </a:r>
            <a:r>
              <a:rPr lang="fr-FR" sz="1800" dirty="0"/>
              <a:t> avec la valeur sélectionnée dans la fenêtre multi-employeur</a:t>
            </a:r>
            <a:endParaRPr lang="fr-FR" dirty="0"/>
          </a:p>
        </p:txBody>
      </p:sp>
      <p:cxnSp>
        <p:nvCxnSpPr>
          <p:cNvPr id="16" name="Connecteur droit avec flèche 15">
            <a:extLst>
              <a:ext uri="{FF2B5EF4-FFF2-40B4-BE49-F238E27FC236}">
                <a16:creationId xmlns:a16="http://schemas.microsoft.com/office/drawing/2014/main" id="{8ABBC092-79EB-4581-237C-47BEA52B3706}"/>
              </a:ext>
            </a:extLst>
          </p:cNvPr>
          <p:cNvCxnSpPr>
            <a:cxnSpLocks/>
            <a:endCxn id="14" idx="1"/>
          </p:cNvCxnSpPr>
          <p:nvPr/>
        </p:nvCxnSpPr>
        <p:spPr>
          <a:xfrm>
            <a:off x="4921135" y="5057984"/>
            <a:ext cx="378087" cy="4616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Image 2">
            <a:extLst>
              <a:ext uri="{FF2B5EF4-FFF2-40B4-BE49-F238E27FC236}">
                <a16:creationId xmlns:a16="http://schemas.microsoft.com/office/drawing/2014/main" id="{CED77C38-588E-6E1B-D8D2-186ABD0D4DA1}"/>
              </a:ext>
            </a:extLst>
          </p:cNvPr>
          <p:cNvPicPr>
            <a:picLocks noChangeAspect="1"/>
          </p:cNvPicPr>
          <p:nvPr/>
        </p:nvPicPr>
        <p:blipFill>
          <a:blip r:embed="rId3"/>
          <a:stretch>
            <a:fillRect/>
          </a:stretch>
        </p:blipFill>
        <p:spPr>
          <a:xfrm>
            <a:off x="8628353" y="2143462"/>
            <a:ext cx="2583002" cy="1563145"/>
          </a:xfrm>
          <a:prstGeom prst="rect">
            <a:avLst/>
          </a:prstGeom>
        </p:spPr>
      </p:pic>
      <p:pic>
        <p:nvPicPr>
          <p:cNvPr id="11" name="Image 10">
            <a:extLst>
              <a:ext uri="{FF2B5EF4-FFF2-40B4-BE49-F238E27FC236}">
                <a16:creationId xmlns:a16="http://schemas.microsoft.com/office/drawing/2014/main" id="{92799CF0-0AF2-8FB3-6107-E22901357578}"/>
              </a:ext>
            </a:extLst>
          </p:cNvPr>
          <p:cNvPicPr>
            <a:picLocks noChangeAspect="1"/>
          </p:cNvPicPr>
          <p:nvPr/>
        </p:nvPicPr>
        <p:blipFill>
          <a:blip r:embed="rId4"/>
          <a:stretch>
            <a:fillRect/>
          </a:stretch>
        </p:blipFill>
        <p:spPr>
          <a:xfrm>
            <a:off x="799550" y="1971897"/>
            <a:ext cx="4917392" cy="3086087"/>
          </a:xfrm>
          <a:prstGeom prst="rect">
            <a:avLst/>
          </a:prstGeom>
        </p:spPr>
      </p:pic>
      <p:cxnSp>
        <p:nvCxnSpPr>
          <p:cNvPr id="17" name="Connecteur droit avec flèche 16">
            <a:extLst>
              <a:ext uri="{FF2B5EF4-FFF2-40B4-BE49-F238E27FC236}">
                <a16:creationId xmlns:a16="http://schemas.microsoft.com/office/drawing/2014/main" id="{FEC43E31-260D-C798-413E-F5CF43A2F2EA}"/>
              </a:ext>
            </a:extLst>
          </p:cNvPr>
          <p:cNvCxnSpPr>
            <a:cxnSpLocks/>
          </p:cNvCxnSpPr>
          <p:nvPr/>
        </p:nvCxnSpPr>
        <p:spPr>
          <a:xfrm flipV="1">
            <a:off x="8345836" y="3429000"/>
            <a:ext cx="1492691" cy="1628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38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BE3077D-706E-558B-AED8-0C424B9D3520}"/>
              </a:ext>
            </a:extLst>
          </p:cNvPr>
          <p:cNvSpPr txBox="1"/>
          <p:nvPr/>
        </p:nvSpPr>
        <p:spPr>
          <a:xfrm>
            <a:off x="1703173" y="2459504"/>
            <a:ext cx="4290220" cy="1938992"/>
          </a:xfrm>
          <a:prstGeom prst="rect">
            <a:avLst/>
          </a:prstGeom>
          <a:noFill/>
        </p:spPr>
        <p:txBody>
          <a:bodyPr wrap="square" lIns="91440" tIns="45720" rIns="91440" bIns="45720" rtlCol="0" anchor="t">
            <a:spAutoFit/>
          </a:bodyPr>
          <a:lstStyle/>
          <a:p>
            <a:r>
              <a:rPr lang="fr-FR" sz="6000">
                <a:solidFill>
                  <a:srgbClr val="FFFFFF"/>
                </a:solidFill>
                <a:latin typeface="Jost" pitchFamily="2" charset="0"/>
                <a:ea typeface="Jost" pitchFamily="2" charset="0"/>
              </a:rPr>
              <a:t>Des questions ?</a:t>
            </a:r>
            <a:endParaRPr lang="fr-FR" sz="4000">
              <a:solidFill>
                <a:srgbClr val="FFFFFF"/>
              </a:solidFill>
              <a:latin typeface="Jost" pitchFamily="2" charset="0"/>
              <a:ea typeface="Jost" pitchFamily="2" charset="0"/>
            </a:endParaRPr>
          </a:p>
        </p:txBody>
      </p:sp>
      <p:pic>
        <p:nvPicPr>
          <p:cNvPr id="16" name="Image 15" descr="Une image contenant texte, clipart&#10;&#10;Description générée automatiquement">
            <a:extLst>
              <a:ext uri="{FF2B5EF4-FFF2-40B4-BE49-F238E27FC236}">
                <a16:creationId xmlns:a16="http://schemas.microsoft.com/office/drawing/2014/main" id="{F2847B3F-62E7-1A0E-E706-23D4F812EE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1312" y="6303870"/>
            <a:ext cx="1249377" cy="334208"/>
          </a:xfrm>
          <a:prstGeom prst="rect">
            <a:avLst/>
          </a:prstGeom>
        </p:spPr>
      </p:pic>
      <p:pic>
        <p:nvPicPr>
          <p:cNvPr id="3" name="Graphique 2">
            <a:extLst>
              <a:ext uri="{FF2B5EF4-FFF2-40B4-BE49-F238E27FC236}">
                <a16:creationId xmlns:a16="http://schemas.microsoft.com/office/drawing/2014/main" id="{3751D1BD-184F-9370-09DD-E2772C55F28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37727" y="3164342"/>
            <a:ext cx="5245615" cy="3693658"/>
          </a:xfrm>
          <a:prstGeom prst="rect">
            <a:avLst/>
          </a:prstGeom>
        </p:spPr>
      </p:pic>
    </p:spTree>
    <p:extLst>
      <p:ext uri="{BB962C8B-B14F-4D97-AF65-F5344CB8AC3E}">
        <p14:creationId xmlns:p14="http://schemas.microsoft.com/office/powerpoint/2010/main" val="3252034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pic>
        <p:nvPicPr>
          <p:cNvPr id="16" name="Image 15" descr="Une image contenant texte, clipart&#10;&#10;Description générée automatiquement">
            <a:hlinkClick r:id="rId2"/>
            <a:extLst>
              <a:ext uri="{FF2B5EF4-FFF2-40B4-BE49-F238E27FC236}">
                <a16:creationId xmlns:a16="http://schemas.microsoft.com/office/drawing/2014/main" id="{F2847B3F-62E7-1A0E-E706-23D4F812E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3512" y="2383493"/>
            <a:ext cx="3984977" cy="1065980"/>
          </a:xfrm>
          <a:prstGeom prst="rect">
            <a:avLst/>
          </a:prstGeom>
        </p:spPr>
      </p:pic>
      <p:sp>
        <p:nvSpPr>
          <p:cNvPr id="2" name="ZoneTexte 1">
            <a:extLst>
              <a:ext uri="{FF2B5EF4-FFF2-40B4-BE49-F238E27FC236}">
                <a16:creationId xmlns:a16="http://schemas.microsoft.com/office/drawing/2014/main" id="{257471A6-85DE-1AA9-B940-6494A20A87DD}"/>
              </a:ext>
            </a:extLst>
          </p:cNvPr>
          <p:cNvSpPr txBox="1"/>
          <p:nvPr/>
        </p:nvSpPr>
        <p:spPr>
          <a:xfrm>
            <a:off x="3928864" y="3889732"/>
            <a:ext cx="4334272" cy="584775"/>
          </a:xfrm>
          <a:prstGeom prst="rect">
            <a:avLst/>
          </a:prstGeom>
          <a:noFill/>
        </p:spPr>
        <p:txBody>
          <a:bodyPr wrap="square" lIns="91440" tIns="45720" rIns="91440" bIns="45720" rtlCol="0" anchor="t">
            <a:spAutoFit/>
          </a:bodyPr>
          <a:lstStyle/>
          <a:p>
            <a:pPr algn="ctr"/>
            <a:r>
              <a:rPr lang="fr-FR" sz="3200">
                <a:solidFill>
                  <a:schemeClr val="bg1"/>
                </a:solidFill>
                <a:latin typeface="Jost" pitchFamily="2" charset="0"/>
                <a:ea typeface="Jost" pitchFamily="2" charset="0"/>
              </a:rPr>
              <a:t>www.axess.fr</a:t>
            </a:r>
          </a:p>
        </p:txBody>
      </p:sp>
      <p:cxnSp>
        <p:nvCxnSpPr>
          <p:cNvPr id="3" name="Connecteur droit avec flèche 2">
            <a:extLst>
              <a:ext uri="{FF2B5EF4-FFF2-40B4-BE49-F238E27FC236}">
                <a16:creationId xmlns:a16="http://schemas.microsoft.com/office/drawing/2014/main" id="{8A2A11DA-914E-E6D8-B863-49FDB4BD99CF}"/>
              </a:ext>
            </a:extLst>
          </p:cNvPr>
          <p:cNvCxnSpPr>
            <a:cxnSpLocks/>
          </p:cNvCxnSpPr>
          <p:nvPr/>
        </p:nvCxnSpPr>
        <p:spPr>
          <a:xfrm>
            <a:off x="5864487" y="3735783"/>
            <a:ext cx="463026" cy="0"/>
          </a:xfrm>
          <a:prstGeom prst="straightConnector1">
            <a:avLst/>
          </a:prstGeom>
          <a:ln w="28575">
            <a:solidFill>
              <a:srgbClr val="F2F6F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278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3A3F401-6BDF-D943-216B-CF8B2DE665EE}"/>
              </a:ext>
            </a:extLst>
          </p:cNvPr>
          <p:cNvSpPr/>
          <p:nvPr/>
        </p:nvSpPr>
        <p:spPr>
          <a:xfrm>
            <a:off x="-1026" y="6284"/>
            <a:ext cx="4483659" cy="6861238"/>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6" name="ZoneTexte 5">
            <a:extLst>
              <a:ext uri="{FF2B5EF4-FFF2-40B4-BE49-F238E27FC236}">
                <a16:creationId xmlns:a16="http://schemas.microsoft.com/office/drawing/2014/main" id="{758A1F0A-9CAB-C5E5-7505-CB33766B952D}"/>
              </a:ext>
            </a:extLst>
          </p:cNvPr>
          <p:cNvSpPr txBox="1"/>
          <p:nvPr/>
        </p:nvSpPr>
        <p:spPr>
          <a:xfrm>
            <a:off x="208833" y="2370409"/>
            <a:ext cx="4063941"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Besoin</a:t>
            </a:r>
            <a:endParaRPr lang="fr-FR" sz="2800" dirty="0">
              <a:solidFill>
                <a:srgbClr val="3641FF"/>
              </a:solidFill>
              <a:latin typeface="Jost" pitchFamily="2" charset="0"/>
              <a:ea typeface="Jost" pitchFamily="2" charset="0"/>
              <a:cs typeface="+mn-lt"/>
            </a:endParaRPr>
          </a:p>
        </p:txBody>
      </p:sp>
      <p:sp>
        <p:nvSpPr>
          <p:cNvPr id="11" name="ZoneTexte 10">
            <a:extLst>
              <a:ext uri="{FF2B5EF4-FFF2-40B4-BE49-F238E27FC236}">
                <a16:creationId xmlns:a16="http://schemas.microsoft.com/office/drawing/2014/main" id="{5C899709-B4BF-232E-6F36-D51271BD577A}"/>
              </a:ext>
            </a:extLst>
          </p:cNvPr>
          <p:cNvSpPr txBox="1"/>
          <p:nvPr/>
        </p:nvSpPr>
        <p:spPr>
          <a:xfrm>
            <a:off x="461627" y="3748928"/>
            <a:ext cx="3558352" cy="677108"/>
          </a:xfrm>
          <a:prstGeom prst="rect">
            <a:avLst/>
          </a:prstGeom>
          <a:noFill/>
        </p:spPr>
        <p:txBody>
          <a:bodyPr wrap="square" lIns="91440" tIns="45720" rIns="91440" bIns="45720" rtlCol="0" anchor="t">
            <a:spAutoFit/>
          </a:bodyPr>
          <a:lstStyle/>
          <a:p>
            <a:pPr algn="ctr">
              <a:spcAft>
                <a:spcPts val="1200"/>
              </a:spcAft>
              <a:buClr>
                <a:srgbClr val="3641FF"/>
              </a:buClr>
            </a:pPr>
            <a:r>
              <a:rPr lang="fr-FR" sz="1400" dirty="0">
                <a:solidFill>
                  <a:srgbClr val="1F2927"/>
                </a:solidFill>
                <a:latin typeface="Arial" panose="020B0604020202020204" pitchFamily="34" charset="0"/>
                <a:ea typeface="Roboto"/>
                <a:cs typeface="Arial" panose="020B0604020202020204" pitchFamily="34" charset="0"/>
              </a:rPr>
              <a:t>Pour répondre à ce besoin, </a:t>
            </a:r>
          </a:p>
          <a:p>
            <a:pPr algn="ctr">
              <a:spcAft>
                <a:spcPts val="1200"/>
              </a:spcAft>
              <a:buClr>
                <a:srgbClr val="3641FF"/>
              </a:buClr>
            </a:pPr>
            <a:r>
              <a:rPr lang="fr-FR" sz="1400" dirty="0">
                <a:solidFill>
                  <a:srgbClr val="1F2927"/>
                </a:solidFill>
                <a:latin typeface="Arial" panose="020B0604020202020204" pitchFamily="34" charset="0"/>
                <a:ea typeface="Roboto"/>
                <a:cs typeface="Arial" panose="020B0604020202020204" pitchFamily="34" charset="0"/>
              </a:rPr>
              <a:t>voici la liste des exigences :</a:t>
            </a:r>
          </a:p>
        </p:txBody>
      </p:sp>
      <p:cxnSp>
        <p:nvCxnSpPr>
          <p:cNvPr id="2" name="Connecteur droit avec flèche 1">
            <a:extLst>
              <a:ext uri="{FF2B5EF4-FFF2-40B4-BE49-F238E27FC236}">
                <a16:creationId xmlns:a16="http://schemas.microsoft.com/office/drawing/2014/main" id="{E2CB895D-EA2C-C08F-3AA7-1453DE61E108}"/>
              </a:ext>
            </a:extLst>
          </p:cNvPr>
          <p:cNvCxnSpPr>
            <a:cxnSpLocks/>
          </p:cNvCxnSpPr>
          <p:nvPr/>
        </p:nvCxnSpPr>
        <p:spPr>
          <a:xfrm>
            <a:off x="2013690" y="3352056"/>
            <a:ext cx="454226"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13555441-2116-B608-CED4-2E8F45A400E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4" name="ZoneTexte 3">
            <a:extLst>
              <a:ext uri="{FF2B5EF4-FFF2-40B4-BE49-F238E27FC236}">
                <a16:creationId xmlns:a16="http://schemas.microsoft.com/office/drawing/2014/main" id="{A81767E3-6F2B-4CB6-CCB6-E102DC9FD9A5}"/>
              </a:ext>
            </a:extLst>
          </p:cNvPr>
          <p:cNvSpPr txBox="1"/>
          <p:nvPr/>
        </p:nvSpPr>
        <p:spPr>
          <a:xfrm>
            <a:off x="5062589" y="2699182"/>
            <a:ext cx="6920578" cy="2585323"/>
          </a:xfrm>
          <a:prstGeom prst="rect">
            <a:avLst/>
          </a:prstGeom>
          <a:noFill/>
        </p:spPr>
        <p:txBody>
          <a:bodyPr wrap="square" lIns="91440" tIns="45720" rIns="91440" bIns="45720" rtlCol="0" anchor="t">
            <a:spAutoFit/>
          </a:bodyPr>
          <a:lstStyle/>
          <a:p>
            <a:pPr marL="285750" indent="-285750">
              <a:spcAft>
                <a:spcPts val="1200"/>
              </a:spcAft>
              <a:buClr>
                <a:srgbClr val="3641FF"/>
              </a:buClr>
              <a:buFont typeface="Roboto" pitchFamily="2" charset="0"/>
              <a:buChar char="›"/>
            </a:pPr>
            <a:r>
              <a:rPr lang="fr-FR" sz="1600" dirty="0">
                <a:solidFill>
                  <a:srgbClr val="1F2927"/>
                </a:solidFill>
                <a:latin typeface="Arial" panose="020B0604020202020204" pitchFamily="34" charset="0"/>
                <a:ea typeface="Roboto"/>
                <a:cs typeface="Arial" panose="020B0604020202020204" pitchFamily="34" charset="0"/>
              </a:rPr>
              <a:t>Identifier les salariés multi-employeurs</a:t>
            </a:r>
          </a:p>
          <a:p>
            <a:pPr marL="285750" indent="-285750">
              <a:spcAft>
                <a:spcPts val="1200"/>
              </a:spcAft>
              <a:buClr>
                <a:srgbClr val="3641FF"/>
              </a:buClr>
              <a:buFont typeface="Roboto" pitchFamily="2" charset="0"/>
              <a:buChar char="›"/>
            </a:pPr>
            <a:r>
              <a:rPr lang="fr-FR" sz="1600" dirty="0">
                <a:solidFill>
                  <a:srgbClr val="1F2927"/>
                </a:solidFill>
                <a:latin typeface="Arial" panose="020B0604020202020204" pitchFamily="34" charset="0"/>
                <a:ea typeface="Roboto"/>
                <a:cs typeface="Arial" panose="020B0604020202020204" pitchFamily="34" charset="0"/>
              </a:rPr>
              <a:t>Identifier l'employeur principal et les employeurs liés (secondaire)</a:t>
            </a:r>
          </a:p>
          <a:p>
            <a:pPr marL="285750" indent="-285750">
              <a:spcAft>
                <a:spcPts val="1200"/>
              </a:spcAft>
              <a:buClr>
                <a:srgbClr val="3641FF"/>
              </a:buClr>
              <a:buFont typeface="Roboto" pitchFamily="2" charset="0"/>
              <a:buChar char="›"/>
            </a:pPr>
            <a:r>
              <a:rPr lang="fr-FR" sz="1600" dirty="0">
                <a:solidFill>
                  <a:srgbClr val="1F2927"/>
                </a:solidFill>
                <a:latin typeface="Arial" panose="020B0604020202020204" pitchFamily="34" charset="0"/>
                <a:ea typeface="Roboto"/>
                <a:cs typeface="Arial" panose="020B0604020202020204" pitchFamily="34" charset="0"/>
              </a:rPr>
              <a:t>Pouvoir accéder au module de facturation pour établir les règles de facturation ou réaliser sous forme d’avoir la mutualisation de la cotisation pour les employeurs de salariés multi-employeurs comme le prévoit la réglementation</a:t>
            </a:r>
          </a:p>
          <a:p>
            <a:pPr marL="285750" indent="-285750">
              <a:spcAft>
                <a:spcPts val="1200"/>
              </a:spcAft>
              <a:buClr>
                <a:srgbClr val="3641FF"/>
              </a:buClr>
              <a:buFont typeface="Roboto" pitchFamily="2" charset="0"/>
              <a:buChar char="›"/>
            </a:pPr>
            <a:r>
              <a:rPr lang="fr-FR" sz="1600" dirty="0">
                <a:solidFill>
                  <a:srgbClr val="1F2927"/>
                </a:solidFill>
                <a:latin typeface="Arial" panose="020B0604020202020204" pitchFamily="34" charset="0"/>
                <a:ea typeface="Roboto"/>
                <a:cs typeface="Arial" panose="020B0604020202020204" pitchFamily="34" charset="0"/>
              </a:rPr>
              <a:t>Simplifier le suivi mutualisé avec envoi des attestations à tous les employeurs définis de façon manuelle</a:t>
            </a:r>
          </a:p>
        </p:txBody>
      </p:sp>
      <p:sp>
        <p:nvSpPr>
          <p:cNvPr id="5" name="ZoneTexte 4">
            <a:extLst>
              <a:ext uri="{FF2B5EF4-FFF2-40B4-BE49-F238E27FC236}">
                <a16:creationId xmlns:a16="http://schemas.microsoft.com/office/drawing/2014/main" id="{50515B6F-7E2A-DECC-B79D-FD328AE9172D}"/>
              </a:ext>
            </a:extLst>
          </p:cNvPr>
          <p:cNvSpPr txBox="1"/>
          <p:nvPr/>
        </p:nvSpPr>
        <p:spPr>
          <a:xfrm>
            <a:off x="5062589" y="2096715"/>
            <a:ext cx="4161764" cy="338554"/>
          </a:xfrm>
          <a:prstGeom prst="rect">
            <a:avLst/>
          </a:prstGeom>
          <a:noFill/>
        </p:spPr>
        <p:txBody>
          <a:bodyPr wrap="square" lIns="91440" tIns="45720" rIns="91440" bIns="45720" rtlCol="0" anchor="t">
            <a:spAutoFit/>
          </a:bodyPr>
          <a:lstStyle/>
          <a:p>
            <a:r>
              <a:rPr lang="fr-FR" sz="1600" dirty="0">
                <a:solidFill>
                  <a:srgbClr val="002351"/>
                </a:solidFill>
                <a:latin typeface="Jost" pitchFamily="2" charset="0"/>
                <a:ea typeface="Jost" pitchFamily="2" charset="0"/>
                <a:cs typeface="+mn-lt"/>
              </a:rPr>
              <a:t>Besoin</a:t>
            </a:r>
          </a:p>
        </p:txBody>
      </p:sp>
    </p:spTree>
    <p:extLst>
      <p:ext uri="{BB962C8B-B14F-4D97-AF65-F5344CB8AC3E}">
        <p14:creationId xmlns:p14="http://schemas.microsoft.com/office/powerpoint/2010/main" val="424143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DCC11EC-8A83-C638-EBFB-2B2451D45509}"/>
              </a:ext>
            </a:extLst>
          </p:cNvPr>
          <p:cNvSpPr txBox="1"/>
          <p:nvPr/>
        </p:nvSpPr>
        <p:spPr>
          <a:xfrm>
            <a:off x="1563937" y="2948655"/>
            <a:ext cx="9046256" cy="769441"/>
          </a:xfrm>
          <a:prstGeom prst="rect">
            <a:avLst/>
          </a:prstGeom>
          <a:noFill/>
        </p:spPr>
        <p:txBody>
          <a:bodyPr wrap="square" lIns="91440" tIns="45720" rIns="91440" bIns="45720" rtlCol="0" anchor="t">
            <a:spAutoFit/>
          </a:bodyPr>
          <a:lstStyle/>
          <a:p>
            <a:r>
              <a:rPr lang="fr-FR" sz="4400" dirty="0">
                <a:solidFill>
                  <a:schemeClr val="bg1"/>
                </a:solidFill>
                <a:latin typeface="Jost" pitchFamily="2" charset="0"/>
                <a:ea typeface="Jost" pitchFamily="2" charset="0"/>
              </a:rPr>
              <a:t>Règles impératives</a:t>
            </a:r>
          </a:p>
        </p:txBody>
      </p:sp>
      <p:pic>
        <p:nvPicPr>
          <p:cNvPr id="5" name="Graphique 4">
            <a:extLst>
              <a:ext uri="{FF2B5EF4-FFF2-40B4-BE49-F238E27FC236}">
                <a16:creationId xmlns:a16="http://schemas.microsoft.com/office/drawing/2014/main" id="{516DD5CB-D769-8E73-7A0C-9404214BE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367" y="2462796"/>
            <a:ext cx="551940" cy="355842"/>
          </a:xfrm>
          <a:prstGeom prst="rect">
            <a:avLst/>
          </a:prstGeom>
        </p:spPr>
      </p:pic>
      <p:pic>
        <p:nvPicPr>
          <p:cNvPr id="3" name="Image 2" descr="Une image contenant texte, clipart&#10;&#10;Description générée automatiquement">
            <a:extLst>
              <a:ext uri="{FF2B5EF4-FFF2-40B4-BE49-F238E27FC236}">
                <a16:creationId xmlns:a16="http://schemas.microsoft.com/office/drawing/2014/main" id="{27FF4A45-374A-AD28-31B3-7B17EC2FC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312" y="6303870"/>
            <a:ext cx="1249377" cy="334208"/>
          </a:xfrm>
          <a:prstGeom prst="rect">
            <a:avLst/>
          </a:prstGeom>
        </p:spPr>
      </p:pic>
    </p:spTree>
    <p:extLst>
      <p:ext uri="{BB962C8B-B14F-4D97-AF65-F5344CB8AC3E}">
        <p14:creationId xmlns:p14="http://schemas.microsoft.com/office/powerpoint/2010/main" val="3756678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3A3F401-6BDF-D943-216B-CF8B2DE665EE}"/>
              </a:ext>
            </a:extLst>
          </p:cNvPr>
          <p:cNvSpPr/>
          <p:nvPr/>
        </p:nvSpPr>
        <p:spPr>
          <a:xfrm>
            <a:off x="-1026" y="6284"/>
            <a:ext cx="4483659" cy="6861238"/>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6" name="ZoneTexte 5">
            <a:extLst>
              <a:ext uri="{FF2B5EF4-FFF2-40B4-BE49-F238E27FC236}">
                <a16:creationId xmlns:a16="http://schemas.microsoft.com/office/drawing/2014/main" id="{758A1F0A-9CAB-C5E5-7505-CB33766B952D}"/>
              </a:ext>
            </a:extLst>
          </p:cNvPr>
          <p:cNvSpPr txBox="1"/>
          <p:nvPr/>
        </p:nvSpPr>
        <p:spPr>
          <a:xfrm>
            <a:off x="208833" y="2370409"/>
            <a:ext cx="4063941"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Règles impératives </a:t>
            </a:r>
            <a:endParaRPr lang="fr-FR" sz="2800" dirty="0">
              <a:solidFill>
                <a:srgbClr val="3641FF"/>
              </a:solidFill>
              <a:latin typeface="Jost" pitchFamily="2" charset="0"/>
              <a:ea typeface="Jost" pitchFamily="2" charset="0"/>
              <a:cs typeface="+mn-lt"/>
            </a:endParaRPr>
          </a:p>
        </p:txBody>
      </p:sp>
      <p:sp>
        <p:nvSpPr>
          <p:cNvPr id="11" name="ZoneTexte 10">
            <a:extLst>
              <a:ext uri="{FF2B5EF4-FFF2-40B4-BE49-F238E27FC236}">
                <a16:creationId xmlns:a16="http://schemas.microsoft.com/office/drawing/2014/main" id="{5C899709-B4BF-232E-6F36-D51271BD577A}"/>
              </a:ext>
            </a:extLst>
          </p:cNvPr>
          <p:cNvSpPr txBox="1"/>
          <p:nvPr/>
        </p:nvSpPr>
        <p:spPr>
          <a:xfrm>
            <a:off x="461627" y="3748928"/>
            <a:ext cx="3558352" cy="307777"/>
          </a:xfrm>
          <a:prstGeom prst="rect">
            <a:avLst/>
          </a:prstGeom>
          <a:noFill/>
        </p:spPr>
        <p:txBody>
          <a:bodyPr wrap="square" lIns="91440" tIns="45720" rIns="91440" bIns="45720" rtlCol="0" anchor="t">
            <a:spAutoFit/>
          </a:bodyPr>
          <a:lstStyle/>
          <a:p>
            <a:pPr algn="ctr">
              <a:spcAft>
                <a:spcPts val="1200"/>
              </a:spcAft>
              <a:buClr>
                <a:srgbClr val="3641FF"/>
              </a:buClr>
            </a:pPr>
            <a:r>
              <a:rPr lang="fr-FR" sz="1400" dirty="0">
                <a:solidFill>
                  <a:srgbClr val="1F2927"/>
                </a:solidFill>
                <a:latin typeface="Arial" panose="020B0604020202020204" pitchFamily="34" charset="0"/>
                <a:ea typeface="Roboto"/>
                <a:cs typeface="Arial" panose="020B0604020202020204" pitchFamily="34" charset="0"/>
              </a:rPr>
              <a:t>liées aux adhérents</a:t>
            </a:r>
          </a:p>
        </p:txBody>
      </p:sp>
      <p:cxnSp>
        <p:nvCxnSpPr>
          <p:cNvPr id="2" name="Connecteur droit avec flèche 1">
            <a:extLst>
              <a:ext uri="{FF2B5EF4-FFF2-40B4-BE49-F238E27FC236}">
                <a16:creationId xmlns:a16="http://schemas.microsoft.com/office/drawing/2014/main" id="{E2CB895D-EA2C-C08F-3AA7-1453DE61E108}"/>
              </a:ext>
            </a:extLst>
          </p:cNvPr>
          <p:cNvCxnSpPr>
            <a:cxnSpLocks/>
          </p:cNvCxnSpPr>
          <p:nvPr/>
        </p:nvCxnSpPr>
        <p:spPr>
          <a:xfrm>
            <a:off x="2013690" y="3352056"/>
            <a:ext cx="454226"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13555441-2116-B608-CED4-2E8F45A400E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5" name="ZoneTexte 4">
            <a:extLst>
              <a:ext uri="{FF2B5EF4-FFF2-40B4-BE49-F238E27FC236}">
                <a16:creationId xmlns:a16="http://schemas.microsoft.com/office/drawing/2014/main" id="{50515B6F-7E2A-DECC-B79D-FD328AE9172D}"/>
              </a:ext>
            </a:extLst>
          </p:cNvPr>
          <p:cNvSpPr txBox="1"/>
          <p:nvPr/>
        </p:nvSpPr>
        <p:spPr>
          <a:xfrm>
            <a:off x="7183730" y="1554801"/>
            <a:ext cx="4483658" cy="1631216"/>
          </a:xfrm>
          <a:prstGeom prst="rect">
            <a:avLst/>
          </a:prstGeom>
          <a:noFill/>
        </p:spPr>
        <p:txBody>
          <a:bodyPr wrap="square" lIns="91440" tIns="45720" rIns="91440" bIns="45720" rtlCol="0" anchor="t">
            <a:spAutoFit/>
          </a:bodyPr>
          <a:lstStyle/>
          <a:p>
            <a:r>
              <a:rPr lang="fr-FR" sz="2000" dirty="0"/>
              <a:t>Une </a:t>
            </a:r>
            <a:r>
              <a:rPr lang="fr-FR" sz="2000" u="sng" dirty="0"/>
              <a:t>déclaration d'effectif au 1er janvier </a:t>
            </a:r>
            <a:r>
              <a:rPr lang="fr-FR" sz="2000" dirty="0"/>
              <a:t>(coche 1er janvier active) de l'année en cours </a:t>
            </a:r>
            <a:r>
              <a:rPr lang="fr-FR" sz="2000" u="sng" dirty="0"/>
              <a:t>doit exister </a:t>
            </a:r>
            <a:r>
              <a:rPr lang="fr-FR" sz="2000" dirty="0"/>
              <a:t>(déclaration faite avant le 28/02 pour l'année en cours). </a:t>
            </a:r>
          </a:p>
          <a:p>
            <a:endParaRPr lang="fr-FR" sz="2000" dirty="0">
              <a:solidFill>
                <a:srgbClr val="002351"/>
              </a:solidFill>
              <a:latin typeface="Jost" pitchFamily="2" charset="0"/>
              <a:ea typeface="Jost" pitchFamily="2" charset="0"/>
              <a:cs typeface="+mn-lt"/>
            </a:endParaRPr>
          </a:p>
        </p:txBody>
      </p:sp>
      <p:pic>
        <p:nvPicPr>
          <p:cNvPr id="3" name="Image 2">
            <a:extLst>
              <a:ext uri="{FF2B5EF4-FFF2-40B4-BE49-F238E27FC236}">
                <a16:creationId xmlns:a16="http://schemas.microsoft.com/office/drawing/2014/main" id="{0F092249-9CB3-58D8-7ED8-E00DC9F9AEE0}"/>
              </a:ext>
            </a:extLst>
          </p:cNvPr>
          <p:cNvPicPr>
            <a:picLocks noChangeAspect="1"/>
          </p:cNvPicPr>
          <p:nvPr/>
        </p:nvPicPr>
        <p:blipFill>
          <a:blip r:embed="rId3"/>
          <a:stretch>
            <a:fillRect/>
          </a:stretch>
        </p:blipFill>
        <p:spPr>
          <a:xfrm>
            <a:off x="4768153" y="1206996"/>
            <a:ext cx="1963621" cy="1679987"/>
          </a:xfrm>
          <a:prstGeom prst="rect">
            <a:avLst/>
          </a:prstGeom>
        </p:spPr>
      </p:pic>
      <p:sp>
        <p:nvSpPr>
          <p:cNvPr id="8" name="ZoneTexte 7">
            <a:extLst>
              <a:ext uri="{FF2B5EF4-FFF2-40B4-BE49-F238E27FC236}">
                <a16:creationId xmlns:a16="http://schemas.microsoft.com/office/drawing/2014/main" id="{BE2DE866-A49F-52F9-3ED6-84AB1769DC45}"/>
              </a:ext>
            </a:extLst>
          </p:cNvPr>
          <p:cNvSpPr txBox="1"/>
          <p:nvPr/>
        </p:nvSpPr>
        <p:spPr>
          <a:xfrm>
            <a:off x="5124796" y="4133761"/>
            <a:ext cx="6330141" cy="1323439"/>
          </a:xfrm>
          <a:prstGeom prst="rect">
            <a:avLst/>
          </a:prstGeom>
          <a:noFill/>
        </p:spPr>
        <p:txBody>
          <a:bodyPr wrap="square">
            <a:spAutoFit/>
          </a:bodyPr>
          <a:lstStyle/>
          <a:p>
            <a:pPr rtl="0"/>
            <a:r>
              <a:rPr lang="fr-FR" sz="2000" b="1" u="sng" dirty="0"/>
              <a:t>Remarque</a:t>
            </a:r>
            <a:r>
              <a:rPr lang="fr-FR" sz="2000" b="1" dirty="0"/>
              <a:t> : les dates de déclaration (date de la liste) seront contrôlées et ne pourront dépasser le 28/02/2024. Le contrôle devra se faire de manière rétroactive après le 28/02/2024.</a:t>
            </a:r>
          </a:p>
        </p:txBody>
      </p:sp>
    </p:spTree>
    <p:extLst>
      <p:ext uri="{BB962C8B-B14F-4D97-AF65-F5344CB8AC3E}">
        <p14:creationId xmlns:p14="http://schemas.microsoft.com/office/powerpoint/2010/main" val="854878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3A3F401-6BDF-D943-216B-CF8B2DE665EE}"/>
              </a:ext>
            </a:extLst>
          </p:cNvPr>
          <p:cNvSpPr/>
          <p:nvPr/>
        </p:nvSpPr>
        <p:spPr>
          <a:xfrm>
            <a:off x="-1026" y="6284"/>
            <a:ext cx="4483659" cy="6861238"/>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6" name="ZoneTexte 5">
            <a:extLst>
              <a:ext uri="{FF2B5EF4-FFF2-40B4-BE49-F238E27FC236}">
                <a16:creationId xmlns:a16="http://schemas.microsoft.com/office/drawing/2014/main" id="{758A1F0A-9CAB-C5E5-7505-CB33766B952D}"/>
              </a:ext>
            </a:extLst>
          </p:cNvPr>
          <p:cNvSpPr txBox="1"/>
          <p:nvPr/>
        </p:nvSpPr>
        <p:spPr>
          <a:xfrm>
            <a:off x="208833" y="2370409"/>
            <a:ext cx="4063941"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Règles impératives </a:t>
            </a:r>
            <a:endParaRPr lang="fr-FR" sz="2800" dirty="0">
              <a:solidFill>
                <a:srgbClr val="3641FF"/>
              </a:solidFill>
              <a:latin typeface="Jost" pitchFamily="2" charset="0"/>
              <a:ea typeface="Jost" pitchFamily="2" charset="0"/>
              <a:cs typeface="+mn-lt"/>
            </a:endParaRPr>
          </a:p>
        </p:txBody>
      </p:sp>
      <p:sp>
        <p:nvSpPr>
          <p:cNvPr id="11" name="ZoneTexte 10">
            <a:extLst>
              <a:ext uri="{FF2B5EF4-FFF2-40B4-BE49-F238E27FC236}">
                <a16:creationId xmlns:a16="http://schemas.microsoft.com/office/drawing/2014/main" id="{5C899709-B4BF-232E-6F36-D51271BD577A}"/>
              </a:ext>
            </a:extLst>
          </p:cNvPr>
          <p:cNvSpPr txBox="1"/>
          <p:nvPr/>
        </p:nvSpPr>
        <p:spPr>
          <a:xfrm>
            <a:off x="461627" y="3748928"/>
            <a:ext cx="3558352" cy="307777"/>
          </a:xfrm>
          <a:prstGeom prst="rect">
            <a:avLst/>
          </a:prstGeom>
          <a:noFill/>
        </p:spPr>
        <p:txBody>
          <a:bodyPr wrap="square" lIns="91440" tIns="45720" rIns="91440" bIns="45720" rtlCol="0" anchor="t">
            <a:spAutoFit/>
          </a:bodyPr>
          <a:lstStyle/>
          <a:p>
            <a:pPr algn="ctr">
              <a:spcAft>
                <a:spcPts val="1200"/>
              </a:spcAft>
              <a:buClr>
                <a:srgbClr val="3641FF"/>
              </a:buClr>
            </a:pPr>
            <a:r>
              <a:rPr lang="fr-FR" sz="1400" dirty="0">
                <a:solidFill>
                  <a:srgbClr val="1F2927"/>
                </a:solidFill>
                <a:latin typeface="Arial" panose="020B0604020202020204" pitchFamily="34" charset="0"/>
                <a:ea typeface="Roboto"/>
                <a:cs typeface="Arial" panose="020B0604020202020204" pitchFamily="34" charset="0"/>
              </a:rPr>
              <a:t>liées aux salariés</a:t>
            </a:r>
          </a:p>
        </p:txBody>
      </p:sp>
      <p:cxnSp>
        <p:nvCxnSpPr>
          <p:cNvPr id="2" name="Connecteur droit avec flèche 1">
            <a:extLst>
              <a:ext uri="{FF2B5EF4-FFF2-40B4-BE49-F238E27FC236}">
                <a16:creationId xmlns:a16="http://schemas.microsoft.com/office/drawing/2014/main" id="{E2CB895D-EA2C-C08F-3AA7-1453DE61E108}"/>
              </a:ext>
            </a:extLst>
          </p:cNvPr>
          <p:cNvCxnSpPr>
            <a:cxnSpLocks/>
          </p:cNvCxnSpPr>
          <p:nvPr/>
        </p:nvCxnSpPr>
        <p:spPr>
          <a:xfrm>
            <a:off x="2013690" y="3352056"/>
            <a:ext cx="454226"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13555441-2116-B608-CED4-2E8F45A400E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sp>
        <p:nvSpPr>
          <p:cNvPr id="5" name="ZoneTexte 4">
            <a:extLst>
              <a:ext uri="{FF2B5EF4-FFF2-40B4-BE49-F238E27FC236}">
                <a16:creationId xmlns:a16="http://schemas.microsoft.com/office/drawing/2014/main" id="{50515B6F-7E2A-DECC-B79D-FD328AE9172D}"/>
              </a:ext>
            </a:extLst>
          </p:cNvPr>
          <p:cNvSpPr txBox="1"/>
          <p:nvPr/>
        </p:nvSpPr>
        <p:spPr>
          <a:xfrm>
            <a:off x="7183730" y="1554801"/>
            <a:ext cx="4483658" cy="1015663"/>
          </a:xfrm>
          <a:prstGeom prst="rect">
            <a:avLst/>
          </a:prstGeom>
          <a:noFill/>
        </p:spPr>
        <p:txBody>
          <a:bodyPr wrap="square" lIns="91440" tIns="45720" rIns="91440" bIns="45720" rtlCol="0" anchor="t">
            <a:spAutoFit/>
          </a:bodyPr>
          <a:lstStyle/>
          <a:p>
            <a:pPr rtl="0">
              <a:buFont typeface="Arial" panose="020B0604020202020204" pitchFamily="34" charset="0"/>
              <a:buChar char="•"/>
            </a:pPr>
            <a:r>
              <a:rPr lang="fr-FR" sz="2000" dirty="0"/>
              <a:t>Le salarié doit faire partie de la liste des </a:t>
            </a:r>
            <a:r>
              <a:rPr lang="fr-FR" sz="2000" u="sng" dirty="0"/>
              <a:t>effectifs déclarés par les 2 adhérents</a:t>
            </a:r>
          </a:p>
          <a:p>
            <a:endParaRPr lang="fr-FR" sz="2000" dirty="0">
              <a:solidFill>
                <a:srgbClr val="002351"/>
              </a:solidFill>
              <a:latin typeface="Jost" pitchFamily="2" charset="0"/>
              <a:ea typeface="Jost" pitchFamily="2" charset="0"/>
              <a:cs typeface="+mn-lt"/>
            </a:endParaRPr>
          </a:p>
        </p:txBody>
      </p:sp>
      <p:sp>
        <p:nvSpPr>
          <p:cNvPr id="9" name="ZoneTexte 8">
            <a:extLst>
              <a:ext uri="{FF2B5EF4-FFF2-40B4-BE49-F238E27FC236}">
                <a16:creationId xmlns:a16="http://schemas.microsoft.com/office/drawing/2014/main" id="{5EDFC0E4-244B-EC4D-6C21-28B4777D06B3}"/>
              </a:ext>
            </a:extLst>
          </p:cNvPr>
          <p:cNvSpPr txBox="1"/>
          <p:nvPr/>
        </p:nvSpPr>
        <p:spPr>
          <a:xfrm>
            <a:off x="5243252" y="3156428"/>
            <a:ext cx="6093228" cy="369332"/>
          </a:xfrm>
          <a:prstGeom prst="rect">
            <a:avLst/>
          </a:prstGeom>
          <a:noFill/>
        </p:spPr>
        <p:txBody>
          <a:bodyPr wrap="square">
            <a:spAutoFit/>
          </a:bodyPr>
          <a:lstStyle/>
          <a:p>
            <a:pPr rtl="0">
              <a:buFont typeface="Arial" panose="020B0604020202020204" pitchFamily="34" charset="0"/>
              <a:buChar char="•"/>
            </a:pPr>
            <a:r>
              <a:rPr lang="fr-FR" sz="1800" dirty="0"/>
              <a:t>Le salarié doit être actif au 31 janvier de l'année en cours</a:t>
            </a:r>
          </a:p>
        </p:txBody>
      </p:sp>
      <p:sp>
        <p:nvSpPr>
          <p:cNvPr id="13" name="ZoneTexte 12">
            <a:extLst>
              <a:ext uri="{FF2B5EF4-FFF2-40B4-BE49-F238E27FC236}">
                <a16:creationId xmlns:a16="http://schemas.microsoft.com/office/drawing/2014/main" id="{0761A76F-5708-6B5D-5A77-B9445C91C7FE}"/>
              </a:ext>
            </a:extLst>
          </p:cNvPr>
          <p:cNvSpPr txBox="1"/>
          <p:nvPr/>
        </p:nvSpPr>
        <p:spPr>
          <a:xfrm>
            <a:off x="5243252" y="4056705"/>
            <a:ext cx="6093228" cy="646331"/>
          </a:xfrm>
          <a:prstGeom prst="rect">
            <a:avLst/>
          </a:prstGeom>
          <a:noFill/>
        </p:spPr>
        <p:txBody>
          <a:bodyPr wrap="square">
            <a:spAutoFit/>
          </a:bodyPr>
          <a:lstStyle/>
          <a:p>
            <a:pPr rtl="0">
              <a:buFont typeface="Arial" panose="020B0604020202020204" pitchFamily="34" charset="0"/>
              <a:buChar char="•"/>
            </a:pPr>
            <a:r>
              <a:rPr lang="fr-FR" sz="1800" dirty="0"/>
              <a:t>Le poste du salarié doit être actif au 31 janvier de l'année en cours</a:t>
            </a:r>
          </a:p>
        </p:txBody>
      </p:sp>
      <p:pic>
        <p:nvPicPr>
          <p:cNvPr id="14" name="Image 13">
            <a:extLst>
              <a:ext uri="{FF2B5EF4-FFF2-40B4-BE49-F238E27FC236}">
                <a16:creationId xmlns:a16="http://schemas.microsoft.com/office/drawing/2014/main" id="{B5F27CD6-E3DC-9599-DC24-32BACE2C7660}"/>
              </a:ext>
            </a:extLst>
          </p:cNvPr>
          <p:cNvPicPr>
            <a:picLocks noChangeAspect="1"/>
          </p:cNvPicPr>
          <p:nvPr/>
        </p:nvPicPr>
        <p:blipFill>
          <a:blip r:embed="rId3"/>
          <a:stretch>
            <a:fillRect/>
          </a:stretch>
        </p:blipFill>
        <p:spPr>
          <a:xfrm>
            <a:off x="5407832" y="606410"/>
            <a:ext cx="1312858" cy="2479845"/>
          </a:xfrm>
          <a:prstGeom prst="rect">
            <a:avLst/>
          </a:prstGeom>
        </p:spPr>
      </p:pic>
    </p:spTree>
    <p:extLst>
      <p:ext uri="{BB962C8B-B14F-4D97-AF65-F5344CB8AC3E}">
        <p14:creationId xmlns:p14="http://schemas.microsoft.com/office/powerpoint/2010/main" val="880534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3A3F401-6BDF-D943-216B-CF8B2DE665EE}"/>
              </a:ext>
            </a:extLst>
          </p:cNvPr>
          <p:cNvSpPr/>
          <p:nvPr/>
        </p:nvSpPr>
        <p:spPr>
          <a:xfrm>
            <a:off x="-1026" y="6284"/>
            <a:ext cx="4483659" cy="6861238"/>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6" name="ZoneTexte 5">
            <a:extLst>
              <a:ext uri="{FF2B5EF4-FFF2-40B4-BE49-F238E27FC236}">
                <a16:creationId xmlns:a16="http://schemas.microsoft.com/office/drawing/2014/main" id="{758A1F0A-9CAB-C5E5-7505-CB33766B952D}"/>
              </a:ext>
            </a:extLst>
          </p:cNvPr>
          <p:cNvSpPr txBox="1"/>
          <p:nvPr/>
        </p:nvSpPr>
        <p:spPr>
          <a:xfrm>
            <a:off x="208833" y="2370409"/>
            <a:ext cx="4063941"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Règles impératives </a:t>
            </a:r>
            <a:endParaRPr lang="fr-FR" sz="2800" dirty="0">
              <a:solidFill>
                <a:srgbClr val="3641FF"/>
              </a:solidFill>
              <a:latin typeface="Jost" pitchFamily="2" charset="0"/>
              <a:ea typeface="Jost" pitchFamily="2" charset="0"/>
              <a:cs typeface="+mn-lt"/>
            </a:endParaRPr>
          </a:p>
        </p:txBody>
      </p:sp>
      <p:sp>
        <p:nvSpPr>
          <p:cNvPr id="11" name="ZoneTexte 10">
            <a:extLst>
              <a:ext uri="{FF2B5EF4-FFF2-40B4-BE49-F238E27FC236}">
                <a16:creationId xmlns:a16="http://schemas.microsoft.com/office/drawing/2014/main" id="{5C899709-B4BF-232E-6F36-D51271BD577A}"/>
              </a:ext>
            </a:extLst>
          </p:cNvPr>
          <p:cNvSpPr txBox="1"/>
          <p:nvPr/>
        </p:nvSpPr>
        <p:spPr>
          <a:xfrm>
            <a:off x="461627" y="3748928"/>
            <a:ext cx="3558352" cy="307777"/>
          </a:xfrm>
          <a:prstGeom prst="rect">
            <a:avLst/>
          </a:prstGeom>
          <a:noFill/>
        </p:spPr>
        <p:txBody>
          <a:bodyPr wrap="square" lIns="91440" tIns="45720" rIns="91440" bIns="45720" rtlCol="0" anchor="t">
            <a:spAutoFit/>
          </a:bodyPr>
          <a:lstStyle/>
          <a:p>
            <a:pPr algn="ctr">
              <a:spcAft>
                <a:spcPts val="1200"/>
              </a:spcAft>
              <a:buClr>
                <a:srgbClr val="3641FF"/>
              </a:buClr>
            </a:pPr>
            <a:r>
              <a:rPr lang="fr-FR" sz="1400" dirty="0">
                <a:solidFill>
                  <a:srgbClr val="1F2927"/>
                </a:solidFill>
                <a:latin typeface="Arial" panose="020B0604020202020204" pitchFamily="34" charset="0"/>
                <a:ea typeface="Roboto"/>
                <a:cs typeface="Arial" panose="020B0604020202020204" pitchFamily="34" charset="0"/>
              </a:rPr>
              <a:t>Filtres liés aux salariés</a:t>
            </a:r>
          </a:p>
        </p:txBody>
      </p:sp>
      <p:cxnSp>
        <p:nvCxnSpPr>
          <p:cNvPr id="2" name="Connecteur droit avec flèche 1">
            <a:extLst>
              <a:ext uri="{FF2B5EF4-FFF2-40B4-BE49-F238E27FC236}">
                <a16:creationId xmlns:a16="http://schemas.microsoft.com/office/drawing/2014/main" id="{E2CB895D-EA2C-C08F-3AA7-1453DE61E108}"/>
              </a:ext>
            </a:extLst>
          </p:cNvPr>
          <p:cNvCxnSpPr>
            <a:cxnSpLocks/>
          </p:cNvCxnSpPr>
          <p:nvPr/>
        </p:nvCxnSpPr>
        <p:spPr>
          <a:xfrm>
            <a:off x="2013690" y="3352056"/>
            <a:ext cx="454226"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13555441-2116-B608-CED4-2E8F45A400E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pic>
        <p:nvPicPr>
          <p:cNvPr id="14" name="Image 13">
            <a:extLst>
              <a:ext uri="{FF2B5EF4-FFF2-40B4-BE49-F238E27FC236}">
                <a16:creationId xmlns:a16="http://schemas.microsoft.com/office/drawing/2014/main" id="{B5F27CD6-E3DC-9599-DC24-32BACE2C7660}"/>
              </a:ext>
            </a:extLst>
          </p:cNvPr>
          <p:cNvPicPr>
            <a:picLocks noChangeAspect="1"/>
          </p:cNvPicPr>
          <p:nvPr/>
        </p:nvPicPr>
        <p:blipFill>
          <a:blip r:embed="rId3"/>
          <a:stretch>
            <a:fillRect/>
          </a:stretch>
        </p:blipFill>
        <p:spPr>
          <a:xfrm>
            <a:off x="10382085" y="475339"/>
            <a:ext cx="1312858" cy="2479845"/>
          </a:xfrm>
          <a:prstGeom prst="rect">
            <a:avLst/>
          </a:prstGeom>
        </p:spPr>
      </p:pic>
      <p:sp>
        <p:nvSpPr>
          <p:cNvPr id="4" name="ZoneTexte 3">
            <a:extLst>
              <a:ext uri="{FF2B5EF4-FFF2-40B4-BE49-F238E27FC236}">
                <a16:creationId xmlns:a16="http://schemas.microsoft.com/office/drawing/2014/main" id="{0FAD7152-5CCB-FAAD-F9E2-9ABA21FC2CE0}"/>
              </a:ext>
            </a:extLst>
          </p:cNvPr>
          <p:cNvSpPr txBox="1"/>
          <p:nvPr/>
        </p:nvSpPr>
        <p:spPr>
          <a:xfrm>
            <a:off x="5075307" y="2179215"/>
            <a:ext cx="4714103" cy="1200329"/>
          </a:xfrm>
          <a:prstGeom prst="rect">
            <a:avLst/>
          </a:prstGeom>
          <a:noFill/>
        </p:spPr>
        <p:txBody>
          <a:bodyPr wrap="square">
            <a:spAutoFit/>
          </a:bodyPr>
          <a:lstStyle/>
          <a:p>
            <a:pPr rtl="0">
              <a:buFont typeface="Arial" panose="020B0604020202020204" pitchFamily="34" charset="0"/>
              <a:buChar char="•"/>
            </a:pPr>
            <a:r>
              <a:rPr lang="fr-FR" sz="1800" dirty="0"/>
              <a:t> </a:t>
            </a:r>
            <a:r>
              <a:rPr lang="fr-FR" sz="1800" u="sng" dirty="0"/>
              <a:t>Critère sur contrat </a:t>
            </a:r>
            <a:r>
              <a:rPr lang="fr-FR" sz="1800" dirty="0"/>
              <a:t>: si le filtre sur la fenêtre est actif dans le champ "Critères" : Le contrat doit être actif au 31 janvier de l'année en cours </a:t>
            </a:r>
            <a:r>
              <a:rPr lang="fr-FR" sz="1800" b="1" dirty="0"/>
              <a:t>ET</a:t>
            </a:r>
            <a:r>
              <a:rPr lang="fr-FR" sz="1800" dirty="0"/>
              <a:t> Le contrat doit être de type CDI ou CDD</a:t>
            </a:r>
          </a:p>
        </p:txBody>
      </p:sp>
      <p:sp>
        <p:nvSpPr>
          <p:cNvPr id="8" name="ZoneTexte 7">
            <a:extLst>
              <a:ext uri="{FF2B5EF4-FFF2-40B4-BE49-F238E27FC236}">
                <a16:creationId xmlns:a16="http://schemas.microsoft.com/office/drawing/2014/main" id="{BBD75AC8-3F72-7A69-30D5-59787114E4A6}"/>
              </a:ext>
            </a:extLst>
          </p:cNvPr>
          <p:cNvSpPr txBox="1"/>
          <p:nvPr/>
        </p:nvSpPr>
        <p:spPr>
          <a:xfrm>
            <a:off x="5075307" y="3589011"/>
            <a:ext cx="6093228" cy="1200329"/>
          </a:xfrm>
          <a:prstGeom prst="rect">
            <a:avLst/>
          </a:prstGeom>
          <a:noFill/>
        </p:spPr>
        <p:txBody>
          <a:bodyPr wrap="square">
            <a:spAutoFit/>
          </a:bodyPr>
          <a:lstStyle/>
          <a:p>
            <a:pPr rtl="0">
              <a:buFont typeface="Arial" panose="020B0604020202020204" pitchFamily="34" charset="0"/>
              <a:buChar char="•"/>
            </a:pPr>
            <a:r>
              <a:rPr lang="fr-FR" sz="1800" dirty="0"/>
              <a:t> </a:t>
            </a:r>
            <a:r>
              <a:rPr lang="fr-FR" sz="1800" u="sng" dirty="0"/>
              <a:t>Critère sur code PCS : </a:t>
            </a:r>
            <a:r>
              <a:rPr lang="fr-FR" sz="1800" dirty="0"/>
              <a:t>si le filtre sur la fenêtre est actif dans le champ "Critères" :  le poste CPS doit être le même c'est à dire que les 4 premières lettres du code PCS sont les mêmes d'un salarié à l'autre</a:t>
            </a:r>
          </a:p>
        </p:txBody>
      </p:sp>
      <p:sp>
        <p:nvSpPr>
          <p:cNvPr id="16" name="ZoneTexte 15">
            <a:extLst>
              <a:ext uri="{FF2B5EF4-FFF2-40B4-BE49-F238E27FC236}">
                <a16:creationId xmlns:a16="http://schemas.microsoft.com/office/drawing/2014/main" id="{F9C6E546-4CB6-2F86-1F87-28676A566902}"/>
              </a:ext>
            </a:extLst>
          </p:cNvPr>
          <p:cNvSpPr txBox="1"/>
          <p:nvPr/>
        </p:nvSpPr>
        <p:spPr>
          <a:xfrm>
            <a:off x="5075307" y="4894074"/>
            <a:ext cx="6093228" cy="1200329"/>
          </a:xfrm>
          <a:prstGeom prst="rect">
            <a:avLst/>
          </a:prstGeom>
          <a:noFill/>
        </p:spPr>
        <p:txBody>
          <a:bodyPr wrap="square">
            <a:spAutoFit/>
          </a:bodyPr>
          <a:lstStyle/>
          <a:p>
            <a:pPr rtl="0">
              <a:buFont typeface="Arial" panose="020B0604020202020204" pitchFamily="34" charset="0"/>
              <a:buChar char="•"/>
            </a:pPr>
            <a:r>
              <a:rPr lang="fr-FR" sz="1800" u="sng" dirty="0"/>
              <a:t> Critère sur la catégorie de suivi déclarée :</a:t>
            </a:r>
            <a:r>
              <a:rPr lang="fr-FR" sz="1800" dirty="0"/>
              <a:t> si le filtre sur la fenêtre est actif dans le champ "Critères" : le type de suivi doit être le même c'est à dire que le suivi déclaré par l'adhérent est le même d'un salarié à l'autre</a:t>
            </a:r>
          </a:p>
        </p:txBody>
      </p:sp>
      <p:sp>
        <p:nvSpPr>
          <p:cNvPr id="5" name="ZoneTexte 4">
            <a:extLst>
              <a:ext uri="{FF2B5EF4-FFF2-40B4-BE49-F238E27FC236}">
                <a16:creationId xmlns:a16="http://schemas.microsoft.com/office/drawing/2014/main" id="{F9D3C657-A98A-469E-5723-EC757BBCC01D}"/>
              </a:ext>
            </a:extLst>
          </p:cNvPr>
          <p:cNvSpPr txBox="1"/>
          <p:nvPr/>
        </p:nvSpPr>
        <p:spPr>
          <a:xfrm>
            <a:off x="4807528" y="480620"/>
            <a:ext cx="6096000" cy="1477328"/>
          </a:xfrm>
          <a:prstGeom prst="rect">
            <a:avLst/>
          </a:prstGeom>
          <a:noFill/>
        </p:spPr>
        <p:txBody>
          <a:bodyPr wrap="square">
            <a:spAutoFit/>
          </a:bodyPr>
          <a:lstStyle/>
          <a:p>
            <a:r>
              <a:rPr lang="fr-FR" sz="1800" b="1" dirty="0"/>
              <a:t>La recherche par l’un de ces critère</a:t>
            </a:r>
            <a:r>
              <a:rPr lang="fr-FR" b="1" dirty="0"/>
              <a:t>s </a:t>
            </a:r>
          </a:p>
          <a:p>
            <a:r>
              <a:rPr lang="fr-FR" b="1" dirty="0"/>
              <a:t>inhibe les 2 autres règles. </a:t>
            </a:r>
          </a:p>
          <a:p>
            <a:pPr lvl="2"/>
            <a:r>
              <a:rPr lang="fr-FR" i="1" dirty="0"/>
              <a:t>(il permet de retrouver un salarié</a:t>
            </a:r>
          </a:p>
          <a:p>
            <a:pPr lvl="2"/>
            <a:r>
              <a:rPr lang="fr-FR" i="1" dirty="0"/>
              <a:t>qui a le même contrat par exemple, </a:t>
            </a:r>
          </a:p>
          <a:p>
            <a:pPr lvl="2"/>
            <a:r>
              <a:rPr lang="fr-FR" i="1" dirty="0"/>
              <a:t>mais pas le même poste)</a:t>
            </a:r>
          </a:p>
        </p:txBody>
      </p:sp>
    </p:spTree>
    <p:extLst>
      <p:ext uri="{BB962C8B-B14F-4D97-AF65-F5344CB8AC3E}">
        <p14:creationId xmlns:p14="http://schemas.microsoft.com/office/powerpoint/2010/main" val="3924341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53000">
              <a:srgbClr val="002351"/>
            </a:gs>
            <a:gs pos="0">
              <a:srgbClr val="001F47"/>
            </a:gs>
            <a:gs pos="100000">
              <a:srgbClr val="003882"/>
            </a:gs>
          </a:gsLst>
          <a:lin ang="5400000" scaled="1"/>
        </a:gradFill>
        <a:effectLst/>
      </p:bgPr>
    </p:bg>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DCC11EC-8A83-C638-EBFB-2B2451D45509}"/>
              </a:ext>
            </a:extLst>
          </p:cNvPr>
          <p:cNvSpPr txBox="1"/>
          <p:nvPr/>
        </p:nvSpPr>
        <p:spPr>
          <a:xfrm>
            <a:off x="1563937" y="2948655"/>
            <a:ext cx="9046256" cy="769441"/>
          </a:xfrm>
          <a:prstGeom prst="rect">
            <a:avLst/>
          </a:prstGeom>
          <a:noFill/>
        </p:spPr>
        <p:txBody>
          <a:bodyPr wrap="square" lIns="91440" tIns="45720" rIns="91440" bIns="45720" rtlCol="0" anchor="t">
            <a:spAutoFit/>
          </a:bodyPr>
          <a:lstStyle/>
          <a:p>
            <a:r>
              <a:rPr lang="fr-FR" sz="4400" dirty="0">
                <a:solidFill>
                  <a:schemeClr val="bg1"/>
                </a:solidFill>
                <a:latin typeface="Jost" pitchFamily="2" charset="0"/>
                <a:ea typeface="Jost" pitchFamily="2" charset="0"/>
              </a:rPr>
              <a:t>Lancement de la fenêtre</a:t>
            </a:r>
          </a:p>
        </p:txBody>
      </p:sp>
      <p:pic>
        <p:nvPicPr>
          <p:cNvPr id="5" name="Graphique 4">
            <a:extLst>
              <a:ext uri="{FF2B5EF4-FFF2-40B4-BE49-F238E27FC236}">
                <a16:creationId xmlns:a16="http://schemas.microsoft.com/office/drawing/2014/main" id="{516DD5CB-D769-8E73-7A0C-9404214BE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367" y="2462796"/>
            <a:ext cx="551940" cy="355842"/>
          </a:xfrm>
          <a:prstGeom prst="rect">
            <a:avLst/>
          </a:prstGeom>
        </p:spPr>
      </p:pic>
      <p:pic>
        <p:nvPicPr>
          <p:cNvPr id="3" name="Image 2" descr="Une image contenant texte, clipart&#10;&#10;Description générée automatiquement">
            <a:extLst>
              <a:ext uri="{FF2B5EF4-FFF2-40B4-BE49-F238E27FC236}">
                <a16:creationId xmlns:a16="http://schemas.microsoft.com/office/drawing/2014/main" id="{27FF4A45-374A-AD28-31B3-7B17EC2FC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312" y="6303870"/>
            <a:ext cx="1249377" cy="334208"/>
          </a:xfrm>
          <a:prstGeom prst="rect">
            <a:avLst/>
          </a:prstGeom>
        </p:spPr>
      </p:pic>
    </p:spTree>
    <p:extLst>
      <p:ext uri="{BB962C8B-B14F-4D97-AF65-F5344CB8AC3E}">
        <p14:creationId xmlns:p14="http://schemas.microsoft.com/office/powerpoint/2010/main" val="733572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3A3F401-6BDF-D943-216B-CF8B2DE665EE}"/>
              </a:ext>
            </a:extLst>
          </p:cNvPr>
          <p:cNvSpPr/>
          <p:nvPr/>
        </p:nvSpPr>
        <p:spPr>
          <a:xfrm>
            <a:off x="-1026" y="6284"/>
            <a:ext cx="4483659" cy="6861238"/>
          </a:xfrm>
          <a:prstGeom prst="rect">
            <a:avLst/>
          </a:prstGeom>
          <a:solidFill>
            <a:srgbClr val="F2F6FC"/>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a:solidFill>
                <a:srgbClr val="FFFFFF"/>
              </a:solidFill>
              <a:latin typeface="Arial"/>
              <a:cs typeface="Arial"/>
            </a:endParaRPr>
          </a:p>
        </p:txBody>
      </p:sp>
      <p:sp>
        <p:nvSpPr>
          <p:cNvPr id="6" name="ZoneTexte 5">
            <a:extLst>
              <a:ext uri="{FF2B5EF4-FFF2-40B4-BE49-F238E27FC236}">
                <a16:creationId xmlns:a16="http://schemas.microsoft.com/office/drawing/2014/main" id="{758A1F0A-9CAB-C5E5-7505-CB33766B952D}"/>
              </a:ext>
            </a:extLst>
          </p:cNvPr>
          <p:cNvSpPr txBox="1"/>
          <p:nvPr/>
        </p:nvSpPr>
        <p:spPr>
          <a:xfrm>
            <a:off x="208833" y="2370409"/>
            <a:ext cx="4063941" cy="584775"/>
          </a:xfrm>
          <a:prstGeom prst="rect">
            <a:avLst/>
          </a:prstGeom>
          <a:noFill/>
        </p:spPr>
        <p:txBody>
          <a:bodyPr wrap="square" lIns="91440" tIns="45720" rIns="91440" bIns="45720" rtlCol="0" anchor="t">
            <a:spAutoFit/>
          </a:bodyPr>
          <a:lstStyle/>
          <a:p>
            <a:pPr algn="ctr"/>
            <a:r>
              <a:rPr lang="fr-FR" sz="3200" dirty="0">
                <a:solidFill>
                  <a:srgbClr val="3641FF"/>
                </a:solidFill>
                <a:latin typeface="Jost" pitchFamily="2" charset="0"/>
                <a:ea typeface="Jost" pitchFamily="2" charset="0"/>
                <a:cs typeface="+mn-lt"/>
              </a:rPr>
              <a:t>Utilisation</a:t>
            </a:r>
            <a:endParaRPr lang="fr-FR" sz="2800" dirty="0">
              <a:solidFill>
                <a:srgbClr val="3641FF"/>
              </a:solidFill>
              <a:latin typeface="Jost" pitchFamily="2" charset="0"/>
              <a:ea typeface="Jost" pitchFamily="2" charset="0"/>
              <a:cs typeface="+mn-lt"/>
            </a:endParaRPr>
          </a:p>
        </p:txBody>
      </p:sp>
      <p:cxnSp>
        <p:nvCxnSpPr>
          <p:cNvPr id="2" name="Connecteur droit avec flèche 1">
            <a:extLst>
              <a:ext uri="{FF2B5EF4-FFF2-40B4-BE49-F238E27FC236}">
                <a16:creationId xmlns:a16="http://schemas.microsoft.com/office/drawing/2014/main" id="{E2CB895D-EA2C-C08F-3AA7-1453DE61E108}"/>
              </a:ext>
            </a:extLst>
          </p:cNvPr>
          <p:cNvCxnSpPr>
            <a:cxnSpLocks/>
          </p:cNvCxnSpPr>
          <p:nvPr/>
        </p:nvCxnSpPr>
        <p:spPr>
          <a:xfrm>
            <a:off x="2013690" y="3352056"/>
            <a:ext cx="454226" cy="0"/>
          </a:xfrm>
          <a:prstGeom prst="straightConnector1">
            <a:avLst/>
          </a:prstGeom>
          <a:ln w="28575">
            <a:solidFill>
              <a:srgbClr val="3641FF"/>
            </a:solidFill>
          </a:ln>
        </p:spPr>
        <p:style>
          <a:lnRef idx="1">
            <a:schemeClr val="accent1"/>
          </a:lnRef>
          <a:fillRef idx="0">
            <a:schemeClr val="accent1"/>
          </a:fillRef>
          <a:effectRef idx="0">
            <a:schemeClr val="accent1"/>
          </a:effectRef>
          <a:fontRef idx="minor">
            <a:schemeClr val="tx1"/>
          </a:fontRef>
        </p:style>
      </p:cxnSp>
      <p:pic>
        <p:nvPicPr>
          <p:cNvPr id="12" name="Image 11">
            <a:extLst>
              <a:ext uri="{FF2B5EF4-FFF2-40B4-BE49-F238E27FC236}">
                <a16:creationId xmlns:a16="http://schemas.microsoft.com/office/drawing/2014/main" id="{13555441-2116-B608-CED4-2E8F45A400E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471310" y="6303870"/>
            <a:ext cx="1249380" cy="334208"/>
          </a:xfrm>
          <a:prstGeom prst="rect">
            <a:avLst/>
          </a:prstGeom>
        </p:spPr>
      </p:pic>
      <p:pic>
        <p:nvPicPr>
          <p:cNvPr id="5" name="Image 4">
            <a:extLst>
              <a:ext uri="{FF2B5EF4-FFF2-40B4-BE49-F238E27FC236}">
                <a16:creationId xmlns:a16="http://schemas.microsoft.com/office/drawing/2014/main" id="{56ADD333-E88B-1BFD-D293-EEAC22ADBB4F}"/>
              </a:ext>
            </a:extLst>
          </p:cNvPr>
          <p:cNvPicPr>
            <a:picLocks noChangeAspect="1"/>
          </p:cNvPicPr>
          <p:nvPr/>
        </p:nvPicPr>
        <p:blipFill>
          <a:blip r:embed="rId3"/>
          <a:stretch>
            <a:fillRect/>
          </a:stretch>
        </p:blipFill>
        <p:spPr>
          <a:xfrm>
            <a:off x="1349619" y="4060017"/>
            <a:ext cx="1782367" cy="1305798"/>
          </a:xfrm>
          <a:prstGeom prst="rect">
            <a:avLst/>
          </a:prstGeom>
        </p:spPr>
      </p:pic>
      <p:pic>
        <p:nvPicPr>
          <p:cNvPr id="13" name="Image 12">
            <a:extLst>
              <a:ext uri="{FF2B5EF4-FFF2-40B4-BE49-F238E27FC236}">
                <a16:creationId xmlns:a16="http://schemas.microsoft.com/office/drawing/2014/main" id="{A6943D24-FC31-0D53-8BEF-DFCDA5DA7E73}"/>
              </a:ext>
            </a:extLst>
          </p:cNvPr>
          <p:cNvPicPr>
            <a:picLocks noChangeAspect="1"/>
          </p:cNvPicPr>
          <p:nvPr/>
        </p:nvPicPr>
        <p:blipFill>
          <a:blip r:embed="rId4"/>
          <a:stretch>
            <a:fillRect/>
          </a:stretch>
        </p:blipFill>
        <p:spPr>
          <a:xfrm>
            <a:off x="4815574" y="1593602"/>
            <a:ext cx="7167593" cy="1553614"/>
          </a:xfrm>
          <a:prstGeom prst="rect">
            <a:avLst/>
          </a:prstGeom>
        </p:spPr>
      </p:pic>
      <p:sp>
        <p:nvSpPr>
          <p:cNvPr id="18" name="ZoneTexte 17">
            <a:extLst>
              <a:ext uri="{FF2B5EF4-FFF2-40B4-BE49-F238E27FC236}">
                <a16:creationId xmlns:a16="http://schemas.microsoft.com/office/drawing/2014/main" id="{2E0F9487-2392-36FC-6F3C-4346FC6AC251}"/>
              </a:ext>
            </a:extLst>
          </p:cNvPr>
          <p:cNvSpPr txBox="1"/>
          <p:nvPr/>
        </p:nvSpPr>
        <p:spPr>
          <a:xfrm>
            <a:off x="5889939" y="4540877"/>
            <a:ext cx="6093228" cy="369332"/>
          </a:xfrm>
          <a:prstGeom prst="rect">
            <a:avLst/>
          </a:prstGeom>
          <a:noFill/>
        </p:spPr>
        <p:txBody>
          <a:bodyPr wrap="square">
            <a:spAutoFit/>
          </a:bodyPr>
          <a:lstStyle/>
          <a:p>
            <a:r>
              <a:rPr lang="fr-FR" sz="1800" dirty="0"/>
              <a:t>Puis fermer, pour accéder à la fenêtre en arrière-plan.</a:t>
            </a:r>
            <a:endParaRPr lang="fr-FR" dirty="0"/>
          </a:p>
        </p:txBody>
      </p:sp>
      <p:cxnSp>
        <p:nvCxnSpPr>
          <p:cNvPr id="20" name="Connecteur droit avec flèche 19">
            <a:extLst>
              <a:ext uri="{FF2B5EF4-FFF2-40B4-BE49-F238E27FC236}">
                <a16:creationId xmlns:a16="http://schemas.microsoft.com/office/drawing/2014/main" id="{D39899CA-2461-F33C-B25A-D15384B9FBA6}"/>
              </a:ext>
            </a:extLst>
          </p:cNvPr>
          <p:cNvCxnSpPr>
            <a:cxnSpLocks/>
            <a:stCxn id="18" idx="0"/>
          </p:cNvCxnSpPr>
          <p:nvPr/>
        </p:nvCxnSpPr>
        <p:spPr>
          <a:xfrm flipV="1">
            <a:off x="8936553" y="3147216"/>
            <a:ext cx="2269003" cy="1393661"/>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702578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1465</Words>
  <Application>Microsoft Office PowerPoint</Application>
  <PresentationFormat>Grand écran</PresentationFormat>
  <Paragraphs>139</Paragraphs>
  <Slides>23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Calibri</vt:lpstr>
      <vt:lpstr>Calibri Light</vt:lpstr>
      <vt:lpstr>Jost</vt:lpstr>
      <vt:lpstr>Roboto</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MEDTRA4 Fenêtre Multi-Employeurs</dc:title>
  <dc:creator>Chantal MOUSNIER</dc:creator>
  <cp:lastModifiedBy>Eric MALOCCO</cp:lastModifiedBy>
  <cp:revision>12</cp:revision>
  <dcterms:created xsi:type="dcterms:W3CDTF">2024-04-15T14:32:16Z</dcterms:created>
  <dcterms:modified xsi:type="dcterms:W3CDTF">2024-07-04T12:19:43Z</dcterms:modified>
</cp:coreProperties>
</file>