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60" r:id="rId5"/>
  </p:sldMasterIdLst>
  <p:notesMasterIdLst>
    <p:notesMasterId r:id="rId36"/>
  </p:notesMasterIdLst>
  <p:sldIdLst>
    <p:sldId id="1473" r:id="rId6"/>
    <p:sldId id="1484" r:id="rId7"/>
    <p:sldId id="1955" r:id="rId8"/>
    <p:sldId id="1491" r:id="rId9"/>
    <p:sldId id="1964" r:id="rId10"/>
    <p:sldId id="1956" r:id="rId11"/>
    <p:sldId id="1959" r:id="rId12"/>
    <p:sldId id="1566" r:id="rId13"/>
    <p:sldId id="1975" r:id="rId14"/>
    <p:sldId id="1976" r:id="rId15"/>
    <p:sldId id="1958" r:id="rId16"/>
    <p:sldId id="1548" r:id="rId17"/>
    <p:sldId id="1511" r:id="rId18"/>
    <p:sldId id="1512" r:id="rId19"/>
    <p:sldId id="1513" r:id="rId20"/>
    <p:sldId id="1515" r:id="rId21"/>
    <p:sldId id="1516" r:id="rId22"/>
    <p:sldId id="1517" r:id="rId23"/>
    <p:sldId id="1973" r:id="rId24"/>
    <p:sldId id="1954" r:id="rId25"/>
    <p:sldId id="1549" r:id="rId26"/>
    <p:sldId id="1510" r:id="rId27"/>
    <p:sldId id="1514" r:id="rId28"/>
    <p:sldId id="1974" r:id="rId29"/>
    <p:sldId id="1967" r:id="rId30"/>
    <p:sldId id="1113" r:id="rId31"/>
    <p:sldId id="1968" r:id="rId32"/>
    <p:sldId id="1505" r:id="rId33"/>
    <p:sldId id="1972" r:id="rId34"/>
    <p:sldId id="1475" r:id="rId3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641FF"/>
    <a:srgbClr val="001F47"/>
    <a:srgbClr val="F2F6FC"/>
    <a:srgbClr val="000AD6"/>
    <a:srgbClr val="000792"/>
    <a:srgbClr val="535BFF"/>
    <a:srgbClr val="9FA4FF"/>
    <a:srgbClr val="1F2927"/>
    <a:srgbClr val="FF76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7B630-35BC-487B-94F1-EEEE9A4B5E2F}" v="11" dt="2024-07-10T07:02:15.552"/>
    <p1510:client id="{E8AD316A-2E50-47CA-8915-29FA8ACB48AC}" v="639" dt="2024-07-10T08:51:05.52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ALOCCO" userId="5b21fa06-46b4-4937-a147-d2879cad1f1e" providerId="ADAL" clId="{E8AD316A-2E50-47CA-8915-29FA8ACB48AC}"/>
    <pc:docChg chg="custSel delSld modSld">
      <pc:chgData name="Eric MALOCCO" userId="5b21fa06-46b4-4937-a147-d2879cad1f1e" providerId="ADAL" clId="{E8AD316A-2E50-47CA-8915-29FA8ACB48AC}" dt="2024-07-10T08:51:05.522" v="3218" actId="20577"/>
      <pc:docMkLst>
        <pc:docMk/>
      </pc:docMkLst>
      <pc:sldChg chg="addSp delSp modSp mod">
        <pc:chgData name="Eric MALOCCO" userId="5b21fa06-46b4-4937-a147-d2879cad1f1e" providerId="ADAL" clId="{E8AD316A-2E50-47CA-8915-29FA8ACB48AC}" dt="2024-07-09T06:55:01.169" v="2158" actId="20577"/>
        <pc:sldMkLst>
          <pc:docMk/>
          <pc:sldMk cId="496759834" sldId="1113"/>
        </pc:sldMkLst>
        <pc:spChg chg="del">
          <ac:chgData name="Eric MALOCCO" userId="5b21fa06-46b4-4937-a147-d2879cad1f1e" providerId="ADAL" clId="{E8AD316A-2E50-47CA-8915-29FA8ACB48AC}" dt="2024-07-09T06:54:48.092" v="2143" actId="478"/>
          <ac:spMkLst>
            <pc:docMk/>
            <pc:sldMk cId="496759834" sldId="1113"/>
            <ac:spMk id="2" creationId="{59EBD863-0D7A-DCD6-D9CE-F8EE62ADC83E}"/>
          </ac:spMkLst>
        </pc:spChg>
        <pc:spChg chg="mod">
          <ac:chgData name="Eric MALOCCO" userId="5b21fa06-46b4-4937-a147-d2879cad1f1e" providerId="ADAL" clId="{E8AD316A-2E50-47CA-8915-29FA8ACB48AC}" dt="2024-07-09T06:54:24.511" v="2142" actId="1076"/>
          <ac:spMkLst>
            <pc:docMk/>
            <pc:sldMk cId="496759834" sldId="1113"/>
            <ac:spMk id="3" creationId="{98F466D1-D5A4-71B9-FBDD-75CD09E7B1F3}"/>
          </ac:spMkLst>
        </pc:spChg>
        <pc:spChg chg="add del mod">
          <ac:chgData name="Eric MALOCCO" userId="5b21fa06-46b4-4937-a147-d2879cad1f1e" providerId="ADAL" clId="{E8AD316A-2E50-47CA-8915-29FA8ACB48AC}" dt="2024-07-09T06:54:50.081" v="2144" actId="478"/>
          <ac:spMkLst>
            <pc:docMk/>
            <pc:sldMk cId="496759834" sldId="1113"/>
            <ac:spMk id="8" creationId="{F9811F08-F6F8-2C37-2ACD-1F99A322E71A}"/>
          </ac:spMkLst>
        </pc:spChg>
        <pc:spChg chg="add mod">
          <ac:chgData name="Eric MALOCCO" userId="5b21fa06-46b4-4937-a147-d2879cad1f1e" providerId="ADAL" clId="{E8AD316A-2E50-47CA-8915-29FA8ACB48AC}" dt="2024-07-09T06:55:01.169" v="2158" actId="20577"/>
          <ac:spMkLst>
            <pc:docMk/>
            <pc:sldMk cId="496759834" sldId="1113"/>
            <ac:spMk id="9" creationId="{BF80416A-F246-20CE-1911-78B6A4F851D7}"/>
          </ac:spMkLst>
        </pc:spChg>
        <pc:cxnChg chg="add mod">
          <ac:chgData name="Eric MALOCCO" userId="5b21fa06-46b4-4937-a147-d2879cad1f1e" providerId="ADAL" clId="{E8AD316A-2E50-47CA-8915-29FA8ACB48AC}" dt="2024-07-09T06:54:52.077" v="2145"/>
          <ac:cxnSpMkLst>
            <pc:docMk/>
            <pc:sldMk cId="496759834" sldId="1113"/>
            <ac:cxnSpMk id="10" creationId="{AAB4DB9D-84A0-D0D4-7EFD-35B81B5E467F}"/>
          </ac:cxnSpMkLst>
        </pc:cxnChg>
      </pc:sldChg>
      <pc:sldChg chg="modSp mod">
        <pc:chgData name="Eric MALOCCO" userId="5b21fa06-46b4-4937-a147-d2879cad1f1e" providerId="ADAL" clId="{E8AD316A-2E50-47CA-8915-29FA8ACB48AC}" dt="2024-07-08T12:43:08.406" v="10" actId="20577"/>
        <pc:sldMkLst>
          <pc:docMk/>
          <pc:sldMk cId="2922874585" sldId="1473"/>
        </pc:sldMkLst>
        <pc:spChg chg="mod">
          <ac:chgData name="Eric MALOCCO" userId="5b21fa06-46b4-4937-a147-d2879cad1f1e" providerId="ADAL" clId="{E8AD316A-2E50-47CA-8915-29FA8ACB48AC}" dt="2024-07-08T12:43:08.406" v="10" actId="20577"/>
          <ac:spMkLst>
            <pc:docMk/>
            <pc:sldMk cId="2922874585" sldId="1473"/>
            <ac:spMk id="5" creationId="{8BE6B00B-EEB1-173C-FD51-D612DC2F77A2}"/>
          </ac:spMkLst>
        </pc:spChg>
      </pc:sldChg>
      <pc:sldChg chg="modSp mod modAnim">
        <pc:chgData name="Eric MALOCCO" userId="5b21fa06-46b4-4937-a147-d2879cad1f1e" providerId="ADAL" clId="{E8AD316A-2E50-47CA-8915-29FA8ACB48AC}" dt="2024-07-09T08:29:21.250" v="2501"/>
        <pc:sldMkLst>
          <pc:docMk/>
          <pc:sldMk cId="692689957" sldId="1491"/>
        </pc:sldMkLst>
        <pc:graphicFrameChg chg="mod modGraphic">
          <ac:chgData name="Eric MALOCCO" userId="5b21fa06-46b4-4937-a147-d2879cad1f1e" providerId="ADAL" clId="{E8AD316A-2E50-47CA-8915-29FA8ACB48AC}" dt="2024-07-08T12:44:46.933" v="65" actId="20577"/>
          <ac:graphicFrameMkLst>
            <pc:docMk/>
            <pc:sldMk cId="692689957" sldId="1491"/>
            <ac:graphicFrameMk id="2" creationId="{2F11D4D9-289F-8A92-7A84-9B8AAEB25662}"/>
          </ac:graphicFrameMkLst>
        </pc:graphicFrameChg>
        <pc:graphicFrameChg chg="mod modGraphic">
          <ac:chgData name="Eric MALOCCO" userId="5b21fa06-46b4-4937-a147-d2879cad1f1e" providerId="ADAL" clId="{E8AD316A-2E50-47CA-8915-29FA8ACB48AC}" dt="2024-07-08T12:44:38.864" v="63" actId="20577"/>
          <ac:graphicFrameMkLst>
            <pc:docMk/>
            <pc:sldMk cId="692689957" sldId="1491"/>
            <ac:graphicFrameMk id="3" creationId="{4B836F4B-9E04-0A35-0D55-400934999354}"/>
          </ac:graphicFrameMkLst>
        </pc:graphicFrameChg>
      </pc:sldChg>
      <pc:sldChg chg="modSp mod">
        <pc:chgData name="Eric MALOCCO" userId="5b21fa06-46b4-4937-a147-d2879cad1f1e" providerId="ADAL" clId="{E8AD316A-2E50-47CA-8915-29FA8ACB48AC}" dt="2024-07-09T14:01:48.986" v="2623" actId="14100"/>
        <pc:sldMkLst>
          <pc:docMk/>
          <pc:sldMk cId="1282668955" sldId="1505"/>
        </pc:sldMkLst>
        <pc:spChg chg="mod">
          <ac:chgData name="Eric MALOCCO" userId="5b21fa06-46b4-4937-a147-d2879cad1f1e" providerId="ADAL" clId="{E8AD316A-2E50-47CA-8915-29FA8ACB48AC}" dt="2024-07-09T14:01:48.986" v="2623" actId="14100"/>
          <ac:spMkLst>
            <pc:docMk/>
            <pc:sldMk cId="1282668955" sldId="1505"/>
            <ac:spMk id="2" creationId="{738CC136-0B04-33BE-7DFF-CFDFE52B50F5}"/>
          </ac:spMkLst>
        </pc:spChg>
      </pc:sldChg>
      <pc:sldChg chg="modSp mod">
        <pc:chgData name="Eric MALOCCO" userId="5b21fa06-46b4-4937-a147-d2879cad1f1e" providerId="ADAL" clId="{E8AD316A-2E50-47CA-8915-29FA8ACB48AC}" dt="2024-07-09T11:28:26.021" v="2584" actId="20577"/>
        <pc:sldMkLst>
          <pc:docMk/>
          <pc:sldMk cId="4158462785" sldId="1512"/>
        </pc:sldMkLst>
        <pc:spChg chg="mod">
          <ac:chgData name="Eric MALOCCO" userId="5b21fa06-46b4-4937-a147-d2879cad1f1e" providerId="ADAL" clId="{E8AD316A-2E50-47CA-8915-29FA8ACB48AC}" dt="2024-07-09T11:28:26.021" v="2584" actId="20577"/>
          <ac:spMkLst>
            <pc:docMk/>
            <pc:sldMk cId="4158462785" sldId="1512"/>
            <ac:spMk id="18" creationId="{8F0F6714-1368-15DA-7049-B217A6627AB7}"/>
          </ac:spMkLst>
        </pc:spChg>
      </pc:sldChg>
      <pc:sldChg chg="modSp mod">
        <pc:chgData name="Eric MALOCCO" userId="5b21fa06-46b4-4937-a147-d2879cad1f1e" providerId="ADAL" clId="{E8AD316A-2E50-47CA-8915-29FA8ACB48AC}" dt="2024-07-09T12:06:15.859" v="2589" actId="1076"/>
        <pc:sldMkLst>
          <pc:docMk/>
          <pc:sldMk cId="2971475717" sldId="1548"/>
        </pc:sldMkLst>
        <pc:spChg chg="mod">
          <ac:chgData name="Eric MALOCCO" userId="5b21fa06-46b4-4937-a147-d2879cad1f1e" providerId="ADAL" clId="{E8AD316A-2E50-47CA-8915-29FA8ACB48AC}" dt="2024-07-09T12:05:53.242" v="2586" actId="5793"/>
          <ac:spMkLst>
            <pc:docMk/>
            <pc:sldMk cId="2971475717" sldId="1548"/>
            <ac:spMk id="2" creationId="{CB55FDF1-CA11-43D1-A77F-F6D955076A24}"/>
          </ac:spMkLst>
        </pc:spChg>
        <pc:spChg chg="mod">
          <ac:chgData name="Eric MALOCCO" userId="5b21fa06-46b4-4937-a147-d2879cad1f1e" providerId="ADAL" clId="{E8AD316A-2E50-47CA-8915-29FA8ACB48AC}" dt="2024-07-09T12:06:15.859" v="2589" actId="1076"/>
          <ac:spMkLst>
            <pc:docMk/>
            <pc:sldMk cId="2971475717" sldId="1548"/>
            <ac:spMk id="7" creationId="{1990987B-7F3E-5D47-FEE7-62FCD20C04BA}"/>
          </ac:spMkLst>
        </pc:spChg>
        <pc:cxnChg chg="mod">
          <ac:chgData name="Eric MALOCCO" userId="5b21fa06-46b4-4937-a147-d2879cad1f1e" providerId="ADAL" clId="{E8AD316A-2E50-47CA-8915-29FA8ACB48AC}" dt="2024-07-09T12:06:15.859" v="2589" actId="1076"/>
          <ac:cxnSpMkLst>
            <pc:docMk/>
            <pc:sldMk cId="2971475717" sldId="1548"/>
            <ac:cxnSpMk id="5" creationId="{75D46BBC-0CE6-EABC-3E26-3C15E1187D8B}"/>
          </ac:cxnSpMkLst>
        </pc:cxnChg>
      </pc:sldChg>
      <pc:sldChg chg="modSp mod">
        <pc:chgData name="Eric MALOCCO" userId="5b21fa06-46b4-4937-a147-d2879cad1f1e" providerId="ADAL" clId="{E8AD316A-2E50-47CA-8915-29FA8ACB48AC}" dt="2024-07-09T13:16:51.857" v="2592" actId="1076"/>
        <pc:sldMkLst>
          <pc:docMk/>
          <pc:sldMk cId="2171679153" sldId="1549"/>
        </pc:sldMkLst>
        <pc:spChg chg="mod">
          <ac:chgData name="Eric MALOCCO" userId="5b21fa06-46b4-4937-a147-d2879cad1f1e" providerId="ADAL" clId="{E8AD316A-2E50-47CA-8915-29FA8ACB48AC}" dt="2024-07-09T13:16:51.857" v="2592" actId="1076"/>
          <ac:spMkLst>
            <pc:docMk/>
            <pc:sldMk cId="2171679153" sldId="1549"/>
            <ac:spMk id="2" creationId="{CB55FDF1-CA11-43D1-A77F-F6D955076A24}"/>
          </ac:spMkLst>
        </pc:spChg>
      </pc:sldChg>
      <pc:sldChg chg="modSp">
        <pc:chgData name="Eric MALOCCO" userId="5b21fa06-46b4-4937-a147-d2879cad1f1e" providerId="ADAL" clId="{E8AD316A-2E50-47CA-8915-29FA8ACB48AC}" dt="2024-07-09T07:13:50.177" v="2451" actId="20577"/>
        <pc:sldMkLst>
          <pc:docMk/>
          <pc:sldMk cId="961747755" sldId="1550"/>
        </pc:sldMkLst>
        <pc:spChg chg="mod">
          <ac:chgData name="Eric MALOCCO" userId="5b21fa06-46b4-4937-a147-d2879cad1f1e" providerId="ADAL" clId="{E8AD316A-2E50-47CA-8915-29FA8ACB48AC}" dt="2024-07-09T07:13:50.177" v="2451" actId="20577"/>
          <ac:spMkLst>
            <pc:docMk/>
            <pc:sldMk cId="961747755" sldId="1550"/>
            <ac:spMk id="12" creationId="{F6183848-919D-FE86-668F-2652847593BE}"/>
          </ac:spMkLst>
        </pc:spChg>
      </pc:sldChg>
      <pc:sldChg chg="addSp modSp mod modAnim">
        <pc:chgData name="Eric MALOCCO" userId="5b21fa06-46b4-4937-a147-d2879cad1f1e" providerId="ADAL" clId="{E8AD316A-2E50-47CA-8915-29FA8ACB48AC}" dt="2024-07-09T15:08:01.323" v="2677" actId="1076"/>
        <pc:sldMkLst>
          <pc:docMk/>
          <pc:sldMk cId="1257894525" sldId="1955"/>
        </pc:sldMkLst>
        <pc:spChg chg="mod">
          <ac:chgData name="Eric MALOCCO" userId="5b21fa06-46b4-4937-a147-d2879cad1f1e" providerId="ADAL" clId="{E8AD316A-2E50-47CA-8915-29FA8ACB48AC}" dt="2024-07-09T15:07:46.445" v="2675" actId="1076"/>
          <ac:spMkLst>
            <pc:docMk/>
            <pc:sldMk cId="1257894525" sldId="1955"/>
            <ac:spMk id="4" creationId="{AFE79337-71BF-D65D-427B-7AACB7862B66}"/>
          </ac:spMkLst>
        </pc:spChg>
        <pc:spChg chg="mod">
          <ac:chgData name="Eric MALOCCO" userId="5b21fa06-46b4-4937-a147-d2879cad1f1e" providerId="ADAL" clId="{E8AD316A-2E50-47CA-8915-29FA8ACB48AC}" dt="2024-07-09T15:00:09.737" v="2639" actId="20577"/>
          <ac:spMkLst>
            <pc:docMk/>
            <pc:sldMk cId="1257894525" sldId="1955"/>
            <ac:spMk id="60" creationId="{AE8D8D14-D3E2-0B93-DAC5-855DA39A6935}"/>
          </ac:spMkLst>
        </pc:spChg>
        <pc:spChg chg="mod">
          <ac:chgData name="Eric MALOCCO" userId="5b21fa06-46b4-4937-a147-d2879cad1f1e" providerId="ADAL" clId="{E8AD316A-2E50-47CA-8915-29FA8ACB48AC}" dt="2024-07-09T08:27:32.175" v="2499" actId="20577"/>
          <ac:spMkLst>
            <pc:docMk/>
            <pc:sldMk cId="1257894525" sldId="1955"/>
            <ac:spMk id="118" creationId="{4DF9ABF8-2682-A59F-4BBA-CCAA2A9482EF}"/>
          </ac:spMkLst>
        </pc:spChg>
        <pc:grpChg chg="mod">
          <ac:chgData name="Eric MALOCCO" userId="5b21fa06-46b4-4937-a147-d2879cad1f1e" providerId="ADAL" clId="{E8AD316A-2E50-47CA-8915-29FA8ACB48AC}" dt="2024-07-09T15:03:29.605" v="2660" actId="1076"/>
          <ac:grpSpMkLst>
            <pc:docMk/>
            <pc:sldMk cId="1257894525" sldId="1955"/>
            <ac:grpSpMk id="59" creationId="{713C0C66-64F5-F208-4B1C-17C46F65DBA7}"/>
          </ac:grpSpMkLst>
        </pc:grpChg>
        <pc:grpChg chg="mod">
          <ac:chgData name="Eric MALOCCO" userId="5b21fa06-46b4-4937-a147-d2879cad1f1e" providerId="ADAL" clId="{E8AD316A-2E50-47CA-8915-29FA8ACB48AC}" dt="2024-07-09T15:03:14.292" v="2657" actId="1076"/>
          <ac:grpSpMkLst>
            <pc:docMk/>
            <pc:sldMk cId="1257894525" sldId="1955"/>
            <ac:grpSpMk id="62" creationId="{9A688A47-FCB4-8D5E-C016-D1B19B75B688}"/>
          </ac:grpSpMkLst>
        </pc:grpChg>
        <pc:picChg chg="add mod">
          <ac:chgData name="Eric MALOCCO" userId="5b21fa06-46b4-4937-a147-d2879cad1f1e" providerId="ADAL" clId="{E8AD316A-2E50-47CA-8915-29FA8ACB48AC}" dt="2024-07-09T15:03:42.889" v="2662" actId="688"/>
          <ac:picMkLst>
            <pc:docMk/>
            <pc:sldMk cId="1257894525" sldId="1955"/>
            <ac:picMk id="8" creationId="{B15D1BDC-E2A9-B3BA-ADEA-7818E1172108}"/>
          </ac:picMkLst>
        </pc:picChg>
        <pc:picChg chg="mod">
          <ac:chgData name="Eric MALOCCO" userId="5b21fa06-46b4-4937-a147-d2879cad1f1e" providerId="ADAL" clId="{E8AD316A-2E50-47CA-8915-29FA8ACB48AC}" dt="2024-07-09T15:07:56.809" v="2676" actId="1076"/>
          <ac:picMkLst>
            <pc:docMk/>
            <pc:sldMk cId="1257894525" sldId="1955"/>
            <ac:picMk id="111" creationId="{94817BB2-B378-A7ED-4DC0-745E29755B8F}"/>
          </ac:picMkLst>
        </pc:picChg>
        <pc:cxnChg chg="mod">
          <ac:chgData name="Eric MALOCCO" userId="5b21fa06-46b4-4937-a147-d2879cad1f1e" providerId="ADAL" clId="{E8AD316A-2E50-47CA-8915-29FA8ACB48AC}" dt="2024-07-09T15:02:38.734" v="2651" actId="1076"/>
          <ac:cxnSpMkLst>
            <pc:docMk/>
            <pc:sldMk cId="1257894525" sldId="1955"/>
            <ac:cxnSpMk id="67" creationId="{4C0F3130-E1CD-C23D-73FE-D53A6B061D3D}"/>
          </ac:cxnSpMkLst>
        </pc:cxnChg>
        <pc:cxnChg chg="mod">
          <ac:chgData name="Eric MALOCCO" userId="5b21fa06-46b4-4937-a147-d2879cad1f1e" providerId="ADAL" clId="{E8AD316A-2E50-47CA-8915-29FA8ACB48AC}" dt="2024-07-09T15:08:01.323" v="2677" actId="1076"/>
          <ac:cxnSpMkLst>
            <pc:docMk/>
            <pc:sldMk cId="1257894525" sldId="1955"/>
            <ac:cxnSpMk id="88" creationId="{827DD5EB-60CB-E0B7-96FE-330D0EC8D2F5}"/>
          </ac:cxnSpMkLst>
        </pc:cxnChg>
      </pc:sldChg>
      <pc:sldChg chg="addSp modSp mod modAnim">
        <pc:chgData name="Eric MALOCCO" userId="5b21fa06-46b4-4937-a147-d2879cad1f1e" providerId="ADAL" clId="{E8AD316A-2E50-47CA-8915-29FA8ACB48AC}" dt="2024-07-10T08:51:05.522" v="3218" actId="20577"/>
        <pc:sldMkLst>
          <pc:docMk/>
          <pc:sldMk cId="2547881756" sldId="1959"/>
        </pc:sldMkLst>
        <pc:spChg chg="mod">
          <ac:chgData name="Eric MALOCCO" userId="5b21fa06-46b4-4937-a147-d2879cad1f1e" providerId="ADAL" clId="{E8AD316A-2E50-47CA-8915-29FA8ACB48AC}" dt="2024-07-09T06:23:26.363" v="1843" actId="1076"/>
          <ac:spMkLst>
            <pc:docMk/>
            <pc:sldMk cId="2547881756" sldId="1959"/>
            <ac:spMk id="3" creationId="{90108D31-D242-1E99-A5A9-765190DFE728}"/>
          </ac:spMkLst>
        </pc:spChg>
        <pc:spChg chg="mod">
          <ac:chgData name="Eric MALOCCO" userId="5b21fa06-46b4-4937-a147-d2879cad1f1e" providerId="ADAL" clId="{E8AD316A-2E50-47CA-8915-29FA8ACB48AC}" dt="2024-07-09T06:30:30.300" v="2129" actId="1076"/>
          <ac:spMkLst>
            <pc:docMk/>
            <pc:sldMk cId="2547881756" sldId="1959"/>
            <ac:spMk id="5" creationId="{84D55936-9849-165F-AB85-A9843E9FC325}"/>
          </ac:spMkLst>
        </pc:spChg>
        <pc:spChg chg="mod">
          <ac:chgData name="Eric MALOCCO" userId="5b21fa06-46b4-4937-a147-d2879cad1f1e" providerId="ADAL" clId="{E8AD316A-2E50-47CA-8915-29FA8ACB48AC}" dt="2024-07-09T06:23:05.453" v="1842" actId="1076"/>
          <ac:spMkLst>
            <pc:docMk/>
            <pc:sldMk cId="2547881756" sldId="1959"/>
            <ac:spMk id="6" creationId="{7381762A-AB23-315E-E57C-9A78A3B35671}"/>
          </ac:spMkLst>
        </pc:spChg>
        <pc:spChg chg="add mod">
          <ac:chgData name="Eric MALOCCO" userId="5b21fa06-46b4-4937-a147-d2879cad1f1e" providerId="ADAL" clId="{E8AD316A-2E50-47CA-8915-29FA8ACB48AC}" dt="2024-07-09T06:25:27.632" v="1952" actId="20577"/>
          <ac:spMkLst>
            <pc:docMk/>
            <pc:sldMk cId="2547881756" sldId="1959"/>
            <ac:spMk id="7" creationId="{28ED10D4-9B1A-FF8F-7ABF-431B75D84424}"/>
          </ac:spMkLst>
        </pc:spChg>
        <pc:spChg chg="mod">
          <ac:chgData name="Eric MALOCCO" userId="5b21fa06-46b4-4937-a147-d2879cad1f1e" providerId="ADAL" clId="{E8AD316A-2E50-47CA-8915-29FA8ACB48AC}" dt="2024-07-10T08:51:05.522" v="3218" actId="20577"/>
          <ac:spMkLst>
            <pc:docMk/>
            <pc:sldMk cId="2547881756" sldId="1959"/>
            <ac:spMk id="8" creationId="{78EF1672-E271-E3F5-4654-4EF94C9BD55E}"/>
          </ac:spMkLst>
        </pc:spChg>
      </pc:sldChg>
      <pc:sldChg chg="del">
        <pc:chgData name="Eric MALOCCO" userId="5b21fa06-46b4-4937-a147-d2879cad1f1e" providerId="ADAL" clId="{E8AD316A-2E50-47CA-8915-29FA8ACB48AC}" dt="2024-07-08T12:45:02.694" v="66" actId="47"/>
        <pc:sldMkLst>
          <pc:docMk/>
          <pc:sldMk cId="2877154467" sldId="1963"/>
        </pc:sldMkLst>
      </pc:sldChg>
      <pc:sldChg chg="addSp delSp modSp mod modAnim">
        <pc:chgData name="Eric MALOCCO" userId="5b21fa06-46b4-4937-a147-d2879cad1f1e" providerId="ADAL" clId="{E8AD316A-2E50-47CA-8915-29FA8ACB48AC}" dt="2024-07-10T07:09:59.493" v="2690" actId="1076"/>
        <pc:sldMkLst>
          <pc:docMk/>
          <pc:sldMk cId="988049294" sldId="1964"/>
        </pc:sldMkLst>
        <pc:graphicFrameChg chg="add del mod modGraphic">
          <ac:chgData name="Eric MALOCCO" userId="5b21fa06-46b4-4937-a147-d2879cad1f1e" providerId="ADAL" clId="{E8AD316A-2E50-47CA-8915-29FA8ACB48AC}" dt="2024-07-10T07:02:37.715" v="2681" actId="478"/>
          <ac:graphicFrameMkLst>
            <pc:docMk/>
            <pc:sldMk cId="988049294" sldId="1964"/>
            <ac:graphicFrameMk id="3" creationId="{0A5E5170-94F7-9799-368C-D42D043C99E2}"/>
          </ac:graphicFrameMkLst>
        </pc:graphicFrameChg>
        <pc:graphicFrameChg chg="add mod">
          <ac:chgData name="Eric MALOCCO" userId="5b21fa06-46b4-4937-a147-d2879cad1f1e" providerId="ADAL" clId="{E8AD316A-2E50-47CA-8915-29FA8ACB48AC}" dt="2024-07-10T07:05:48.692" v="2685" actId="1076"/>
          <ac:graphicFrameMkLst>
            <pc:docMk/>
            <pc:sldMk cId="988049294" sldId="1964"/>
            <ac:graphicFrameMk id="5" creationId="{65EF2E72-9E1C-ABB7-C791-FA9EAFB58D66}"/>
          </ac:graphicFrameMkLst>
        </pc:graphicFrameChg>
        <pc:picChg chg="mod">
          <ac:chgData name="Eric MALOCCO" userId="5b21fa06-46b4-4937-a147-d2879cad1f1e" providerId="ADAL" clId="{E8AD316A-2E50-47CA-8915-29FA8ACB48AC}" dt="2024-07-10T07:09:59.493" v="2690" actId="1076"/>
          <ac:picMkLst>
            <pc:docMk/>
            <pc:sldMk cId="988049294" sldId="1964"/>
            <ac:picMk id="9" creationId="{E33B361D-0943-66CE-8433-8025CBCD97A4}"/>
          </ac:picMkLst>
        </pc:picChg>
      </pc:sldChg>
      <pc:sldChg chg="addSp delSp modSp mod">
        <pc:chgData name="Eric MALOCCO" userId="5b21fa06-46b4-4937-a147-d2879cad1f1e" providerId="ADAL" clId="{E8AD316A-2E50-47CA-8915-29FA8ACB48AC}" dt="2024-07-10T08:04:22.712" v="3013" actId="255"/>
        <pc:sldMkLst>
          <pc:docMk/>
          <pc:sldMk cId="1117858113" sldId="1973"/>
        </pc:sldMkLst>
        <pc:spChg chg="add del mod">
          <ac:chgData name="Eric MALOCCO" userId="5b21fa06-46b4-4937-a147-d2879cad1f1e" providerId="ADAL" clId="{E8AD316A-2E50-47CA-8915-29FA8ACB48AC}" dt="2024-07-09T09:31:11.911" v="2579" actId="478"/>
          <ac:spMkLst>
            <pc:docMk/>
            <pc:sldMk cId="1117858113" sldId="1973"/>
            <ac:spMk id="2" creationId="{FBDE11F4-A665-3789-3A02-87ADDFFC724C}"/>
          </ac:spMkLst>
        </pc:spChg>
        <pc:spChg chg="mod">
          <ac:chgData name="Eric MALOCCO" userId="5b21fa06-46b4-4937-a147-d2879cad1f1e" providerId="ADAL" clId="{E8AD316A-2E50-47CA-8915-29FA8ACB48AC}" dt="2024-07-08T15:04:48.296" v="75" actId="20577"/>
          <ac:spMkLst>
            <pc:docMk/>
            <pc:sldMk cId="1117858113" sldId="1973"/>
            <ac:spMk id="6" creationId="{F2EB872A-F19B-1969-6D24-F7575E1935EB}"/>
          </ac:spMkLst>
        </pc:spChg>
        <pc:spChg chg="mod">
          <ac:chgData name="Eric MALOCCO" userId="5b21fa06-46b4-4937-a147-d2879cad1f1e" providerId="ADAL" clId="{E8AD316A-2E50-47CA-8915-29FA8ACB48AC}" dt="2024-07-08T15:08:31.253" v="185" actId="14100"/>
          <ac:spMkLst>
            <pc:docMk/>
            <pc:sldMk cId="1117858113" sldId="1973"/>
            <ac:spMk id="9" creationId="{70268D5C-6280-57C1-C248-9B78D2A4AC36}"/>
          </ac:spMkLst>
        </pc:spChg>
        <pc:spChg chg="mod ord">
          <ac:chgData name="Eric MALOCCO" userId="5b21fa06-46b4-4937-a147-d2879cad1f1e" providerId="ADAL" clId="{E8AD316A-2E50-47CA-8915-29FA8ACB48AC}" dt="2024-07-09T09:31:22.620" v="2580" actId="1076"/>
          <ac:spMkLst>
            <pc:docMk/>
            <pc:sldMk cId="1117858113" sldId="1973"/>
            <ac:spMk id="12" creationId="{472AA9FA-B3AF-47FB-2CAE-887321704A63}"/>
          </ac:spMkLst>
        </pc:spChg>
        <pc:spChg chg="del">
          <ac:chgData name="Eric MALOCCO" userId="5b21fa06-46b4-4937-a147-d2879cad1f1e" providerId="ADAL" clId="{E8AD316A-2E50-47CA-8915-29FA8ACB48AC}" dt="2024-07-08T15:21:34.396" v="188" actId="478"/>
          <ac:spMkLst>
            <pc:docMk/>
            <pc:sldMk cId="1117858113" sldId="1973"/>
            <ac:spMk id="18" creationId="{25EC2F7D-D149-4423-E4A7-CDB5AF29CCE9}"/>
          </ac:spMkLst>
        </pc:spChg>
        <pc:spChg chg="mod ord">
          <ac:chgData name="Eric MALOCCO" userId="5b21fa06-46b4-4937-a147-d2879cad1f1e" providerId="ADAL" clId="{E8AD316A-2E50-47CA-8915-29FA8ACB48AC}" dt="2024-07-09T09:31:22.620" v="2580" actId="1076"/>
          <ac:spMkLst>
            <pc:docMk/>
            <pc:sldMk cId="1117858113" sldId="1973"/>
            <ac:spMk id="20" creationId="{AED497D3-2865-A50D-3B14-94E30889921D}"/>
          </ac:spMkLst>
        </pc:spChg>
        <pc:spChg chg="add mod">
          <ac:chgData name="Eric MALOCCO" userId="5b21fa06-46b4-4937-a147-d2879cad1f1e" providerId="ADAL" clId="{E8AD316A-2E50-47CA-8915-29FA8ACB48AC}" dt="2024-07-10T08:04:22.712" v="3013" actId="255"/>
          <ac:spMkLst>
            <pc:docMk/>
            <pc:sldMk cId="1117858113" sldId="1973"/>
            <ac:spMk id="21" creationId="{67CED82D-6C13-442C-042E-6E43E7998B1B}"/>
          </ac:spMkLst>
        </pc:spChg>
        <pc:spChg chg="mod ord">
          <ac:chgData name="Eric MALOCCO" userId="5b21fa06-46b4-4937-a147-d2879cad1f1e" providerId="ADAL" clId="{E8AD316A-2E50-47CA-8915-29FA8ACB48AC}" dt="2024-07-08T15:08:22.161" v="166" actId="1076"/>
          <ac:spMkLst>
            <pc:docMk/>
            <pc:sldMk cId="1117858113" sldId="1973"/>
            <ac:spMk id="22" creationId="{1A879F4B-1FE0-88E9-AA55-ECF8D65BBC6E}"/>
          </ac:spMkLst>
        </pc:spChg>
        <pc:spChg chg="mod">
          <ac:chgData name="Eric MALOCCO" userId="5b21fa06-46b4-4937-a147-d2879cad1f1e" providerId="ADAL" clId="{E8AD316A-2E50-47CA-8915-29FA8ACB48AC}" dt="2024-07-08T15:08:22.161" v="166" actId="1076"/>
          <ac:spMkLst>
            <pc:docMk/>
            <pc:sldMk cId="1117858113" sldId="1973"/>
            <ac:spMk id="23" creationId="{164F52D6-073A-13A9-FDBF-4F0BB9C7F7E8}"/>
          </ac:spMkLst>
        </pc:spChg>
        <pc:picChg chg="add mod">
          <ac:chgData name="Eric MALOCCO" userId="5b21fa06-46b4-4937-a147-d2879cad1f1e" providerId="ADAL" clId="{E8AD316A-2E50-47CA-8915-29FA8ACB48AC}" dt="2024-07-08T15:08:22.161" v="166" actId="1076"/>
          <ac:picMkLst>
            <pc:docMk/>
            <pc:sldMk cId="1117858113" sldId="1973"/>
            <ac:picMk id="3" creationId="{14536346-2DD9-43A3-CC31-7CAC90341196}"/>
          </ac:picMkLst>
        </pc:picChg>
        <pc:picChg chg="del">
          <ac:chgData name="Eric MALOCCO" userId="5b21fa06-46b4-4937-a147-d2879cad1f1e" providerId="ADAL" clId="{E8AD316A-2E50-47CA-8915-29FA8ACB48AC}" dt="2024-07-08T15:06:26.693" v="120" actId="478"/>
          <ac:picMkLst>
            <pc:docMk/>
            <pc:sldMk cId="1117858113" sldId="1973"/>
            <ac:picMk id="5" creationId="{2926E24F-0E98-16B5-A114-1BB59B2B08AF}"/>
          </ac:picMkLst>
        </pc:picChg>
        <pc:picChg chg="del">
          <ac:chgData name="Eric MALOCCO" userId="5b21fa06-46b4-4937-a147-d2879cad1f1e" providerId="ADAL" clId="{E8AD316A-2E50-47CA-8915-29FA8ACB48AC}" dt="2024-07-08T15:05:25.635" v="116" actId="478"/>
          <ac:picMkLst>
            <pc:docMk/>
            <pc:sldMk cId="1117858113" sldId="1973"/>
            <ac:picMk id="15" creationId="{52756507-8FB0-DD05-CCF1-3DF369FF254E}"/>
          </ac:picMkLst>
        </pc:picChg>
        <pc:picChg chg="del mod">
          <ac:chgData name="Eric MALOCCO" userId="5b21fa06-46b4-4937-a147-d2879cad1f1e" providerId="ADAL" clId="{E8AD316A-2E50-47CA-8915-29FA8ACB48AC}" dt="2024-07-08T15:40:39.732" v="666" actId="478"/>
          <ac:picMkLst>
            <pc:docMk/>
            <pc:sldMk cId="1117858113" sldId="1973"/>
            <ac:picMk id="16" creationId="{870A0626-F9B1-CA97-C357-B66E1E283B47}"/>
          </ac:picMkLst>
        </pc:picChg>
        <pc:picChg chg="del">
          <ac:chgData name="Eric MALOCCO" userId="5b21fa06-46b4-4937-a147-d2879cad1f1e" providerId="ADAL" clId="{E8AD316A-2E50-47CA-8915-29FA8ACB48AC}" dt="2024-07-08T15:21:23.649" v="186" actId="478"/>
          <ac:picMkLst>
            <pc:docMk/>
            <pc:sldMk cId="1117858113" sldId="1973"/>
            <ac:picMk id="19" creationId="{361196E7-BF38-531D-DA71-A2BD1C06AA81}"/>
          </ac:picMkLst>
        </pc:picChg>
        <pc:picChg chg="add mod">
          <ac:chgData name="Eric MALOCCO" userId="5b21fa06-46b4-4937-a147-d2879cad1f1e" providerId="ADAL" clId="{E8AD316A-2E50-47CA-8915-29FA8ACB48AC}" dt="2024-07-09T09:31:22.620" v="2580" actId="1076"/>
          <ac:picMkLst>
            <pc:docMk/>
            <pc:sldMk cId="1117858113" sldId="1973"/>
            <ac:picMk id="25" creationId="{74265AEC-D4D9-BED7-2422-5C94A293899D}"/>
          </ac:picMkLst>
        </pc:picChg>
        <pc:cxnChg chg="mod ord">
          <ac:chgData name="Eric MALOCCO" userId="5b21fa06-46b4-4937-a147-d2879cad1f1e" providerId="ADAL" clId="{E8AD316A-2E50-47CA-8915-29FA8ACB48AC}" dt="2024-07-09T09:31:22.620" v="2580" actId="1076"/>
          <ac:cxnSpMkLst>
            <pc:docMk/>
            <pc:sldMk cId="1117858113" sldId="1973"/>
            <ac:cxnSpMk id="13" creationId="{F4997F8F-60E9-AD75-2E7F-66EED11495EE}"/>
          </ac:cxnSpMkLst>
        </pc:cxnChg>
        <pc:cxnChg chg="mod ord">
          <ac:chgData name="Eric MALOCCO" userId="5b21fa06-46b4-4937-a147-d2879cad1f1e" providerId="ADAL" clId="{E8AD316A-2E50-47CA-8915-29FA8ACB48AC}" dt="2024-07-08T15:08:22.161" v="166" actId="1076"/>
          <ac:cxnSpMkLst>
            <pc:docMk/>
            <pc:sldMk cId="1117858113" sldId="1973"/>
            <ac:cxnSpMk id="17" creationId="{C854EFC0-D824-7FB8-F072-6963BFF10A28}"/>
          </ac:cxnSpMkLst>
        </pc:cxnChg>
      </pc:sldChg>
      <pc:sldChg chg="addSp delSp modSp mod">
        <pc:chgData name="Eric MALOCCO" userId="5b21fa06-46b4-4937-a147-d2879cad1f1e" providerId="ADAL" clId="{E8AD316A-2E50-47CA-8915-29FA8ACB48AC}" dt="2024-07-10T08:19:37.047" v="3202" actId="20577"/>
        <pc:sldMkLst>
          <pc:docMk/>
          <pc:sldMk cId="1321245558" sldId="1974"/>
        </pc:sldMkLst>
        <pc:spChg chg="mod">
          <ac:chgData name="Eric MALOCCO" userId="5b21fa06-46b4-4937-a147-d2879cad1f1e" providerId="ADAL" clId="{E8AD316A-2E50-47CA-8915-29FA8ACB48AC}" dt="2024-07-10T08:12:09.460" v="3120" actId="14100"/>
          <ac:spMkLst>
            <pc:docMk/>
            <pc:sldMk cId="1321245558" sldId="1974"/>
            <ac:spMk id="3" creationId="{29D15E45-75F1-243A-4FC7-62B606576AD7}"/>
          </ac:spMkLst>
        </pc:spChg>
        <pc:spChg chg="mod">
          <ac:chgData name="Eric MALOCCO" userId="5b21fa06-46b4-4937-a147-d2879cad1f1e" providerId="ADAL" clId="{E8AD316A-2E50-47CA-8915-29FA8ACB48AC}" dt="2024-07-08T16:22:50.980" v="872" actId="20577"/>
          <ac:spMkLst>
            <pc:docMk/>
            <pc:sldMk cId="1321245558" sldId="1974"/>
            <ac:spMk id="6" creationId="{F2EB872A-F19B-1969-6D24-F7575E1935EB}"/>
          </ac:spMkLst>
        </pc:spChg>
        <pc:spChg chg="add del mod">
          <ac:chgData name="Eric MALOCCO" userId="5b21fa06-46b4-4937-a147-d2879cad1f1e" providerId="ADAL" clId="{E8AD316A-2E50-47CA-8915-29FA8ACB48AC}" dt="2024-07-09T07:07:23.148" v="2178" actId="478"/>
          <ac:spMkLst>
            <pc:docMk/>
            <pc:sldMk cId="1321245558" sldId="1974"/>
            <ac:spMk id="7" creationId="{D75B8859-0499-3CDA-6D4B-63979A1093AE}"/>
          </ac:spMkLst>
        </pc:spChg>
        <pc:spChg chg="del">
          <ac:chgData name="Eric MALOCCO" userId="5b21fa06-46b4-4937-a147-d2879cad1f1e" providerId="ADAL" clId="{E8AD316A-2E50-47CA-8915-29FA8ACB48AC}" dt="2024-07-09T08:25:24.114" v="2496" actId="478"/>
          <ac:spMkLst>
            <pc:docMk/>
            <pc:sldMk cId="1321245558" sldId="1974"/>
            <ac:spMk id="9" creationId="{A687FB37-3970-661C-4396-93CCDE59FBD4}"/>
          </ac:spMkLst>
        </pc:spChg>
        <pc:spChg chg="add del mod">
          <ac:chgData name="Eric MALOCCO" userId="5b21fa06-46b4-4937-a147-d2879cad1f1e" providerId="ADAL" clId="{E8AD316A-2E50-47CA-8915-29FA8ACB48AC}" dt="2024-07-09T09:29:11.941" v="2506" actId="21"/>
          <ac:spMkLst>
            <pc:docMk/>
            <pc:sldMk cId="1321245558" sldId="1974"/>
            <ac:spMk id="12" creationId="{7A2EF8C5-FAFE-7245-D02D-3F5C3B4666FC}"/>
          </ac:spMkLst>
        </pc:spChg>
        <pc:spChg chg="del">
          <ac:chgData name="Eric MALOCCO" userId="5b21fa06-46b4-4937-a147-d2879cad1f1e" providerId="ADAL" clId="{E8AD316A-2E50-47CA-8915-29FA8ACB48AC}" dt="2024-07-09T06:54:01.278" v="2140" actId="478"/>
          <ac:spMkLst>
            <pc:docMk/>
            <pc:sldMk cId="1321245558" sldId="1974"/>
            <ac:spMk id="13" creationId="{761809ED-7528-E0D6-D7AD-0928E4C2B661}"/>
          </ac:spMkLst>
        </pc:spChg>
        <pc:spChg chg="mod ord">
          <ac:chgData name="Eric MALOCCO" userId="5b21fa06-46b4-4937-a147-d2879cad1f1e" providerId="ADAL" clId="{E8AD316A-2E50-47CA-8915-29FA8ACB48AC}" dt="2024-07-10T08:11:34.168" v="3069" actId="1076"/>
          <ac:spMkLst>
            <pc:docMk/>
            <pc:sldMk cId="1321245558" sldId="1974"/>
            <ac:spMk id="15" creationId="{7C4527CC-959E-36A8-26C7-8D91DBD5324C}"/>
          </ac:spMkLst>
        </pc:spChg>
        <pc:spChg chg="mod">
          <ac:chgData name="Eric MALOCCO" userId="5b21fa06-46b4-4937-a147-d2879cad1f1e" providerId="ADAL" clId="{E8AD316A-2E50-47CA-8915-29FA8ACB48AC}" dt="2024-07-10T08:19:37.047" v="3202" actId="20577"/>
          <ac:spMkLst>
            <pc:docMk/>
            <pc:sldMk cId="1321245558" sldId="1974"/>
            <ac:spMk id="17" creationId="{10E677D6-F073-1297-7B2A-2D6A365A4C6B}"/>
          </ac:spMkLst>
        </pc:spChg>
        <pc:spChg chg="del">
          <ac:chgData name="Eric MALOCCO" userId="5b21fa06-46b4-4937-a147-d2879cad1f1e" providerId="ADAL" clId="{E8AD316A-2E50-47CA-8915-29FA8ACB48AC}" dt="2024-07-08T16:32:58.619" v="1080" actId="478"/>
          <ac:spMkLst>
            <pc:docMk/>
            <pc:sldMk cId="1321245558" sldId="1974"/>
            <ac:spMk id="20" creationId="{D475DC66-D290-D6B9-A93C-826856B98D14}"/>
          </ac:spMkLst>
        </pc:spChg>
        <pc:spChg chg="mod">
          <ac:chgData name="Eric MALOCCO" userId="5b21fa06-46b4-4937-a147-d2879cad1f1e" providerId="ADAL" clId="{E8AD316A-2E50-47CA-8915-29FA8ACB48AC}" dt="2024-07-10T08:02:22.192" v="2961" actId="1076"/>
          <ac:spMkLst>
            <pc:docMk/>
            <pc:sldMk cId="1321245558" sldId="1974"/>
            <ac:spMk id="22" creationId="{999F8C5C-975A-6A51-0B71-A03067811228}"/>
          </ac:spMkLst>
        </pc:spChg>
        <pc:graphicFrameChg chg="add del mod">
          <ac:chgData name="Eric MALOCCO" userId="5b21fa06-46b4-4937-a147-d2879cad1f1e" providerId="ADAL" clId="{E8AD316A-2E50-47CA-8915-29FA8ACB48AC}" dt="2024-07-09T07:07:23.148" v="2178" actId="478"/>
          <ac:graphicFrameMkLst>
            <pc:docMk/>
            <pc:sldMk cId="1321245558" sldId="1974"/>
            <ac:graphicFrameMk id="2" creationId="{870564EC-2F95-870F-F1EB-B20D43710B9A}"/>
          </ac:graphicFrameMkLst>
        </pc:graphicFrameChg>
        <pc:picChg chg="add mod">
          <ac:chgData name="Eric MALOCCO" userId="5b21fa06-46b4-4937-a147-d2879cad1f1e" providerId="ADAL" clId="{E8AD316A-2E50-47CA-8915-29FA8ACB48AC}" dt="2024-07-10T08:11:34.168" v="3069" actId="1076"/>
          <ac:picMkLst>
            <pc:docMk/>
            <pc:sldMk cId="1321245558" sldId="1974"/>
            <ac:picMk id="5" creationId="{C312E240-D2DA-C0B4-DC62-65AE3A758676}"/>
          </ac:picMkLst>
        </pc:picChg>
        <pc:picChg chg="del">
          <ac:chgData name="Eric MALOCCO" userId="5b21fa06-46b4-4937-a147-d2879cad1f1e" providerId="ADAL" clId="{E8AD316A-2E50-47CA-8915-29FA8ACB48AC}" dt="2024-07-08T16:21:32.072" v="797" actId="478"/>
          <ac:picMkLst>
            <pc:docMk/>
            <pc:sldMk cId="1321245558" sldId="1974"/>
            <ac:picMk id="7" creationId="{BF664DD1-2887-BC8A-EDF5-F3CA77BD89BD}"/>
          </ac:picMkLst>
        </pc:picChg>
        <pc:cxnChg chg="del">
          <ac:chgData name="Eric MALOCCO" userId="5b21fa06-46b4-4937-a147-d2879cad1f1e" providerId="ADAL" clId="{E8AD316A-2E50-47CA-8915-29FA8ACB48AC}" dt="2024-07-09T08:25:25.357" v="2497" actId="478"/>
          <ac:cxnSpMkLst>
            <pc:docMk/>
            <pc:sldMk cId="1321245558" sldId="1974"/>
            <ac:cxnSpMk id="10" creationId="{28BBE55D-AF6D-EE78-0243-8A4A4B845C05}"/>
          </ac:cxnSpMkLst>
        </pc:cxnChg>
        <pc:cxnChg chg="del">
          <ac:chgData name="Eric MALOCCO" userId="5b21fa06-46b4-4937-a147-d2879cad1f1e" providerId="ADAL" clId="{E8AD316A-2E50-47CA-8915-29FA8ACB48AC}" dt="2024-07-09T06:54:01.278" v="2140" actId="478"/>
          <ac:cxnSpMkLst>
            <pc:docMk/>
            <pc:sldMk cId="1321245558" sldId="1974"/>
            <ac:cxnSpMk id="14" creationId="{06AC3876-F539-59E1-8635-27A983E98446}"/>
          </ac:cxnSpMkLst>
        </pc:cxnChg>
        <pc:cxnChg chg="mod ord">
          <ac:chgData name="Eric MALOCCO" userId="5b21fa06-46b4-4937-a147-d2879cad1f1e" providerId="ADAL" clId="{E8AD316A-2E50-47CA-8915-29FA8ACB48AC}" dt="2024-07-10T08:11:34.168" v="3069" actId="1076"/>
          <ac:cxnSpMkLst>
            <pc:docMk/>
            <pc:sldMk cId="1321245558" sldId="1974"/>
            <ac:cxnSpMk id="16" creationId="{3982D657-B9B3-16F3-732D-658E6749B876}"/>
          </ac:cxnSpMkLst>
        </pc:cxnChg>
        <pc:cxnChg chg="add mod">
          <ac:chgData name="Eric MALOCCO" userId="5b21fa06-46b4-4937-a147-d2879cad1f1e" providerId="ADAL" clId="{E8AD316A-2E50-47CA-8915-29FA8ACB48AC}" dt="2024-07-10T08:02:16.071" v="2960" actId="1076"/>
          <ac:cxnSpMkLst>
            <pc:docMk/>
            <pc:sldMk cId="1321245558" sldId="1974"/>
            <ac:cxnSpMk id="19" creationId="{C39B28C5-0858-451F-49EB-0396E6CE59BB}"/>
          </ac:cxnSpMkLst>
        </pc:cxnChg>
      </pc:sldChg>
    </pc:docChg>
  </pc:docChgLst>
  <pc:docChgLst>
    <pc:chgData name="Klara CHARLES" userId="S::klara.charles@axess.fr::2d6bd96d-1664-45e4-87dc-30ad1bb35723" providerId="AD" clId="Web-{8D37B630-35BC-487B-94F1-EEEE9A4B5E2F}"/>
    <pc:docChg chg="modSld">
      <pc:chgData name="Klara CHARLES" userId="S::klara.charles@axess.fr::2d6bd96d-1664-45e4-87dc-30ad1bb35723" providerId="AD" clId="Web-{8D37B630-35BC-487B-94F1-EEEE9A4B5E2F}" dt="2024-07-10T07:02:13.083" v="3" actId="20577"/>
      <pc:docMkLst>
        <pc:docMk/>
      </pc:docMkLst>
      <pc:sldChg chg="modSp">
        <pc:chgData name="Klara CHARLES" userId="S::klara.charles@axess.fr::2d6bd96d-1664-45e4-87dc-30ad1bb35723" providerId="AD" clId="Web-{8D37B630-35BC-487B-94F1-EEEE9A4B5E2F}" dt="2024-07-10T07:01:32.410" v="1" actId="20577"/>
        <pc:sldMkLst>
          <pc:docMk/>
          <pc:sldMk cId="3269237832" sldId="1484"/>
        </pc:sldMkLst>
        <pc:spChg chg="mod">
          <ac:chgData name="Klara CHARLES" userId="S::klara.charles@axess.fr::2d6bd96d-1664-45e4-87dc-30ad1bb35723" providerId="AD" clId="Web-{8D37B630-35BC-487B-94F1-EEEE9A4B5E2F}" dt="2024-07-10T07:01:32.410" v="1" actId="20577"/>
          <ac:spMkLst>
            <pc:docMk/>
            <pc:sldMk cId="3269237832" sldId="1484"/>
            <ac:spMk id="9" creationId="{BD70B6D5-A237-9759-4F4D-0F1B75913EB0}"/>
          </ac:spMkLst>
        </pc:spChg>
      </pc:sldChg>
      <pc:sldChg chg="modSp">
        <pc:chgData name="Klara CHARLES" userId="S::klara.charles@axess.fr::2d6bd96d-1664-45e4-87dc-30ad1bb35723" providerId="AD" clId="Web-{8D37B630-35BC-487B-94F1-EEEE9A4B5E2F}" dt="2024-07-10T07:02:13.083" v="3" actId="20577"/>
        <pc:sldMkLst>
          <pc:docMk/>
          <pc:sldMk cId="1257894525" sldId="1955"/>
        </pc:sldMkLst>
        <pc:spChg chg="mod">
          <ac:chgData name="Klara CHARLES" userId="S::klara.charles@axess.fr::2d6bd96d-1664-45e4-87dc-30ad1bb35723" providerId="AD" clId="Web-{8D37B630-35BC-487B-94F1-EEEE9A4B5E2F}" dt="2024-07-10T07:02:13.083" v="3" actId="20577"/>
          <ac:spMkLst>
            <pc:docMk/>
            <pc:sldMk cId="1257894525" sldId="1955"/>
            <ac:spMk id="118" creationId="{4DF9ABF8-2682-A59F-4BBA-CCAA2A9482EF}"/>
          </ac:spMkLst>
        </pc:spChg>
      </pc:sldChg>
    </pc:docChg>
  </pc:docChgLst>
  <pc:docChgLst>
    <pc:chgData name="Fabien AGRANIER" userId="9a675cc8-57ec-4af2-9ec1-744a4550882d" providerId="ADAL" clId="{B485138D-AC60-4AA8-8108-84A3299C76AD}"/>
    <pc:docChg chg="undo custSel addSld modSld">
      <pc:chgData name="Fabien AGRANIER" userId="9a675cc8-57ec-4af2-9ec1-744a4550882d" providerId="ADAL" clId="{B485138D-AC60-4AA8-8108-84A3299C76AD}" dt="2024-07-10T22:12:36.901" v="534" actId="20577"/>
      <pc:docMkLst>
        <pc:docMk/>
      </pc:docMkLst>
      <pc:sldChg chg="addSp modSp new mod modClrScheme chgLayout">
        <pc:chgData name="Fabien AGRANIER" userId="9a675cc8-57ec-4af2-9ec1-744a4550882d" providerId="ADAL" clId="{B485138D-AC60-4AA8-8108-84A3299C76AD}" dt="2024-07-10T22:09:45.171" v="428" actId="20577"/>
        <pc:sldMkLst>
          <pc:docMk/>
          <pc:sldMk cId="1998610028" sldId="1975"/>
        </pc:sldMkLst>
        <pc:spChg chg="add mod">
          <ac:chgData name="Fabien AGRANIER" userId="9a675cc8-57ec-4af2-9ec1-744a4550882d" providerId="ADAL" clId="{B485138D-AC60-4AA8-8108-84A3299C76AD}" dt="2024-07-10T12:03:21.862" v="39" actId="20577"/>
          <ac:spMkLst>
            <pc:docMk/>
            <pc:sldMk cId="1998610028" sldId="1975"/>
            <ac:spMk id="2" creationId="{1F55A10B-4923-5E54-F7D5-5B483A971683}"/>
          </ac:spMkLst>
        </pc:spChg>
        <pc:spChg chg="add mod">
          <ac:chgData name="Fabien AGRANIER" userId="9a675cc8-57ec-4af2-9ec1-744a4550882d" providerId="ADAL" clId="{B485138D-AC60-4AA8-8108-84A3299C76AD}" dt="2024-07-10T22:09:45.171" v="428" actId="20577"/>
          <ac:spMkLst>
            <pc:docMk/>
            <pc:sldMk cId="1998610028" sldId="1975"/>
            <ac:spMk id="3" creationId="{7700339D-04C8-BF22-2BB7-32F797F7A78C}"/>
          </ac:spMkLst>
        </pc:spChg>
        <pc:spChg chg="add mod">
          <ac:chgData name="Fabien AGRANIER" userId="9a675cc8-57ec-4af2-9ec1-744a4550882d" providerId="ADAL" clId="{B485138D-AC60-4AA8-8108-84A3299C76AD}" dt="2024-07-10T12:03:40.173" v="61" actId="20577"/>
          <ac:spMkLst>
            <pc:docMk/>
            <pc:sldMk cId="1998610028" sldId="1975"/>
            <ac:spMk id="4" creationId="{C14B74A6-900E-452B-1FDB-884106105E4C}"/>
          </ac:spMkLst>
        </pc:spChg>
        <pc:picChg chg="add mod">
          <ac:chgData name="Fabien AGRANIER" userId="9a675cc8-57ec-4af2-9ec1-744a4550882d" providerId="ADAL" clId="{B485138D-AC60-4AA8-8108-84A3299C76AD}" dt="2024-07-10T12:41:54.598" v="347" actId="1076"/>
          <ac:picMkLst>
            <pc:docMk/>
            <pc:sldMk cId="1998610028" sldId="1975"/>
            <ac:picMk id="6" creationId="{768A31F8-D573-8417-8C0A-15EB1B682727}"/>
          </ac:picMkLst>
        </pc:picChg>
      </pc:sldChg>
      <pc:sldChg chg="addSp delSp modSp new mod">
        <pc:chgData name="Fabien AGRANIER" userId="9a675cc8-57ec-4af2-9ec1-744a4550882d" providerId="ADAL" clId="{B485138D-AC60-4AA8-8108-84A3299C76AD}" dt="2024-07-10T22:12:36.901" v="534" actId="20577"/>
        <pc:sldMkLst>
          <pc:docMk/>
          <pc:sldMk cId="3902790722" sldId="1976"/>
        </pc:sldMkLst>
        <pc:spChg chg="mod">
          <ac:chgData name="Fabien AGRANIER" userId="9a675cc8-57ec-4af2-9ec1-744a4550882d" providerId="ADAL" clId="{B485138D-AC60-4AA8-8108-84A3299C76AD}" dt="2024-07-10T22:11:59.627" v="472" actId="20577"/>
          <ac:spMkLst>
            <pc:docMk/>
            <pc:sldMk cId="3902790722" sldId="1976"/>
            <ac:spMk id="2" creationId="{F0410796-83D6-C5E2-DF86-31E654C7894C}"/>
          </ac:spMkLst>
        </pc:spChg>
        <pc:spChg chg="del">
          <ac:chgData name="Fabien AGRANIER" userId="9a675cc8-57ec-4af2-9ec1-744a4550882d" providerId="ADAL" clId="{B485138D-AC60-4AA8-8108-84A3299C76AD}" dt="2024-07-10T22:12:25.504" v="473" actId="22"/>
          <ac:spMkLst>
            <pc:docMk/>
            <pc:sldMk cId="3902790722" sldId="1976"/>
            <ac:spMk id="3" creationId="{DB1A615E-D7FC-0558-2F6D-9C026AAB3A51}"/>
          </ac:spMkLst>
        </pc:spChg>
        <pc:spChg chg="mod">
          <ac:chgData name="Fabien AGRANIER" userId="9a675cc8-57ec-4af2-9ec1-744a4550882d" providerId="ADAL" clId="{B485138D-AC60-4AA8-8108-84A3299C76AD}" dt="2024-07-10T22:12:36.901" v="534" actId="20577"/>
          <ac:spMkLst>
            <pc:docMk/>
            <pc:sldMk cId="3902790722" sldId="1976"/>
            <ac:spMk id="4" creationId="{7D7B3B79-DEC0-C6F4-478D-8696FD849804}"/>
          </ac:spMkLst>
        </pc:spChg>
        <pc:picChg chg="add mod ord">
          <ac:chgData name="Fabien AGRANIER" userId="9a675cc8-57ec-4af2-9ec1-744a4550882d" providerId="ADAL" clId="{B485138D-AC60-4AA8-8108-84A3299C76AD}" dt="2024-07-10T22:12:27.611" v="474" actId="1076"/>
          <ac:picMkLst>
            <pc:docMk/>
            <pc:sldMk cId="3902790722" sldId="1976"/>
            <ac:picMk id="6" creationId="{CFF6507E-74EF-15AB-DBA4-DCCBDC4579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5C87F00-1F79-407A-9B23-FC80AEB35D78}" type="datetimeFigureOut">
              <a:rPr lang="fr-FR" smtClean="0"/>
              <a:t>26/08/2024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BBC82B9-5138-468D-BF78-BC5E1FA10365}" type="slidenum">
              <a:rPr lang="fr-FR" smtClean="0"/>
              <a:t>‹N°›</a:t>
            </a:fld>
            <a:endParaRPr lang="fr-FR"/>
          </a:p>
        </p:txBody>
      </p:sp>
    </p:spTree>
    <p:extLst>
      <p:ext uri="{BB962C8B-B14F-4D97-AF65-F5344CB8AC3E}">
        <p14:creationId xmlns:p14="http://schemas.microsoft.com/office/powerpoint/2010/main" val="283796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BBC82B9-5138-468D-BF78-BC5E1FA10365}" type="slidenum">
              <a:rPr lang="fr-FR" smtClean="0"/>
              <a:t>26</a:t>
            </a:fld>
            <a:endParaRPr lang="fr-FR"/>
          </a:p>
        </p:txBody>
      </p:sp>
    </p:spTree>
    <p:extLst>
      <p:ext uri="{BB962C8B-B14F-4D97-AF65-F5344CB8AC3E}">
        <p14:creationId xmlns:p14="http://schemas.microsoft.com/office/powerpoint/2010/main" val="217545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a:solidFill>
                  <a:srgbClr val="172B4D"/>
                </a:solidFill>
                <a:effectLst/>
                <a:latin typeface="-apple-system"/>
              </a:rPr>
              <a:t>Les exigences suivantes caractérisent le besoin.</a:t>
            </a:r>
          </a:p>
          <a:p>
            <a:pPr algn="l" fontAlgn="t"/>
            <a:r>
              <a:rPr lang="fr-FR" b="0" i="0">
                <a:solidFill>
                  <a:srgbClr val="172B4D"/>
                </a:solidFill>
                <a:effectLst/>
                <a:latin typeface="-apple-system"/>
              </a:rPr>
              <a:t>E1</a:t>
            </a:r>
          </a:p>
          <a:p>
            <a:pPr algn="l" fontAlgn="t"/>
            <a:r>
              <a:rPr lang="fr-FR" b="0" i="0">
                <a:solidFill>
                  <a:srgbClr val="172B4D"/>
                </a:solidFill>
                <a:effectLst/>
                <a:latin typeface="-apple-system"/>
              </a:rPr>
              <a:t>L’utilitaire vérifie la compatibilité de la version avec le thésaurus </a:t>
            </a:r>
          </a:p>
          <a:p>
            <a:pPr algn="l" fontAlgn="t"/>
            <a:r>
              <a:rPr lang="fr-FR" b="0" i="0">
                <a:solidFill>
                  <a:srgbClr val="172B4D"/>
                </a:solidFill>
                <a:effectLst/>
                <a:latin typeface="-apple-system"/>
              </a:rPr>
              <a:t>E2</a:t>
            </a:r>
          </a:p>
          <a:p>
            <a:pPr algn="l" fontAlgn="t"/>
            <a:r>
              <a:rPr lang="fr-FR" b="0" i="0">
                <a:solidFill>
                  <a:srgbClr val="172B4D"/>
                </a:solidFill>
                <a:effectLst/>
                <a:latin typeface="-apple-system"/>
              </a:rPr>
              <a:t>L’utilitaire doit réaliser la montée de version côté client sous forme transactionnelle. </a:t>
            </a:r>
          </a:p>
          <a:p>
            <a:pPr algn="l" fontAlgn="t"/>
            <a:r>
              <a:rPr lang="fr-FR" b="0" i="0">
                <a:solidFill>
                  <a:srgbClr val="172B4D"/>
                </a:solidFill>
                <a:effectLst/>
                <a:latin typeface="-apple-system"/>
              </a:rPr>
              <a:t>E3</a:t>
            </a:r>
          </a:p>
          <a:p>
            <a:pPr algn="l" fontAlgn="t"/>
            <a:r>
              <a:rPr lang="fr-FR" b="0" i="0">
                <a:solidFill>
                  <a:srgbClr val="172B4D"/>
                </a:solidFill>
                <a:effectLst/>
                <a:latin typeface="-apple-system"/>
              </a:rPr>
              <a:t>L’utilitaire doit indiquer clairement le </a:t>
            </a:r>
            <a:r>
              <a:rPr lang="fr-FR" b="0" i="0" err="1">
                <a:solidFill>
                  <a:srgbClr val="172B4D"/>
                </a:solidFill>
                <a:effectLst/>
                <a:latin typeface="-apple-system"/>
              </a:rPr>
              <a:t>versionning</a:t>
            </a:r>
            <a:r>
              <a:rPr lang="fr-FR" b="0" i="0">
                <a:solidFill>
                  <a:srgbClr val="172B4D"/>
                </a:solidFill>
                <a:effectLst/>
                <a:latin typeface="-apple-system"/>
              </a:rPr>
              <a:t> et le nom des thésaurus à mettre à jour.</a:t>
            </a:r>
          </a:p>
          <a:p>
            <a:pPr algn="l" fontAlgn="t"/>
            <a:r>
              <a:rPr lang="fr-FR" b="0" i="0">
                <a:solidFill>
                  <a:srgbClr val="172B4D"/>
                </a:solidFill>
                <a:effectLst/>
                <a:latin typeface="-apple-system"/>
              </a:rPr>
              <a:t>E4</a:t>
            </a:r>
          </a:p>
          <a:p>
            <a:pPr algn="l" fontAlgn="t"/>
            <a:r>
              <a:rPr lang="fr-FR" b="0" i="0">
                <a:solidFill>
                  <a:srgbClr val="172B4D"/>
                </a:solidFill>
                <a:effectLst/>
                <a:latin typeface="-apple-system"/>
              </a:rPr>
              <a:t>L’utilitaire permet au client de mettre à jour les thésaurus en lot de la version concernée de façon autonome.</a:t>
            </a:r>
          </a:p>
          <a:p>
            <a:pPr algn="l" fontAlgn="t"/>
            <a:endParaRPr lang="fr-FR" b="0" i="0">
              <a:solidFill>
                <a:srgbClr val="172B4D"/>
              </a:solidFill>
              <a:effectLst/>
              <a:latin typeface="-apple-system"/>
            </a:endParaRPr>
          </a:p>
          <a:p>
            <a:pPr algn="l"/>
            <a:r>
              <a:rPr lang="fr-FR" b="0" i="0">
                <a:solidFill>
                  <a:srgbClr val="172B4D"/>
                </a:solidFill>
                <a:effectLst/>
                <a:latin typeface="-apple-system"/>
              </a:rPr>
              <a:t>Vérification de la compatibilité : vérification du nombre de ligne contenu dans le thésaurus à mettre à jour, si le nombre de ligne est supérieure ou égale à la version du thésaurus supérieure</a:t>
            </a:r>
          </a:p>
          <a:p>
            <a:pPr algn="l"/>
            <a:r>
              <a:rPr lang="fr-FR" b="0" i="0">
                <a:solidFill>
                  <a:srgbClr val="172B4D"/>
                </a:solidFill>
                <a:effectLst/>
                <a:latin typeface="-apple-system"/>
              </a:rPr>
              <a:t>Si compatibilité OK alors lancement de la mise à jour des thesaurus avec barre de chargement pour affichage du temps restant puis affichage d’un message pour avertir que la mise à jour est terminée</a:t>
            </a:r>
          </a:p>
          <a:p>
            <a:pPr algn="l"/>
            <a:r>
              <a:rPr lang="fr-FR" b="0" i="0">
                <a:solidFill>
                  <a:srgbClr val="172B4D"/>
                </a:solidFill>
                <a:effectLst/>
                <a:latin typeface="-apple-system"/>
              </a:rPr>
              <a:t>Si compatibilité KO alors message erreur</a:t>
            </a:r>
          </a:p>
          <a:p>
            <a:pPr algn="l" fontAlgn="t"/>
            <a:endParaRPr lang="fr-FR" b="0" i="0">
              <a:solidFill>
                <a:srgbClr val="172B4D"/>
              </a:solidFill>
              <a:effectLst/>
              <a:latin typeface="-apple-system"/>
            </a:endParaRPr>
          </a:p>
          <a:p>
            <a:pPr algn="l" fontAlgn="t"/>
            <a:r>
              <a:rPr lang="fr-FR" b="0" i="0">
                <a:solidFill>
                  <a:srgbClr val="172B4D"/>
                </a:solidFill>
                <a:effectLst/>
                <a:latin typeface="-apple-system"/>
              </a:rPr>
              <a:t>Vérifier qu’il n’y ait pas de doublon de code dans le thésaurus en base de données.</a:t>
            </a:r>
          </a:p>
          <a:p>
            <a:pPr algn="l" fontAlgn="t"/>
            <a:endParaRPr lang="fr-FR" b="0" i="0">
              <a:solidFill>
                <a:srgbClr val="172B4D"/>
              </a:solidFill>
              <a:effectLst/>
              <a:latin typeface="-apple-system"/>
            </a:endParaRPr>
          </a:p>
          <a:p>
            <a:pPr algn="l" fontAlgn="t"/>
            <a:endParaRPr lang="fr-FR" b="0" i="0">
              <a:solidFill>
                <a:srgbClr val="172B4D"/>
              </a:solidFill>
              <a:effectLst/>
              <a:latin typeface="-apple-system"/>
            </a:endParaRPr>
          </a:p>
          <a:p>
            <a:pPr algn="l" fontAlgn="t"/>
            <a:endParaRPr lang="fr-FR" b="0" i="0">
              <a:solidFill>
                <a:srgbClr val="172B4D"/>
              </a:solidFill>
              <a:effectLst/>
              <a:latin typeface="-apple-system"/>
            </a:endParaRPr>
          </a:p>
          <a:p>
            <a:endParaRPr lang="fr-FR"/>
          </a:p>
        </p:txBody>
      </p:sp>
      <p:sp>
        <p:nvSpPr>
          <p:cNvPr id="4" name="Espace réservé du numéro de diapositive 3"/>
          <p:cNvSpPr>
            <a:spLocks noGrp="1"/>
          </p:cNvSpPr>
          <p:nvPr>
            <p:ph type="sldNum" sz="quarter" idx="5"/>
          </p:nvPr>
        </p:nvSpPr>
        <p:spPr/>
        <p:txBody>
          <a:bodyPr/>
          <a:lstStyle/>
          <a:p>
            <a:fld id="{8BBC82B9-5138-468D-BF78-BC5E1FA10365}" type="slidenum">
              <a:rPr lang="fr-FR" smtClean="0"/>
              <a:t>28</a:t>
            </a:fld>
            <a:endParaRPr lang="fr-FR"/>
          </a:p>
        </p:txBody>
      </p:sp>
    </p:spTree>
    <p:extLst>
      <p:ext uri="{BB962C8B-B14F-4D97-AF65-F5344CB8AC3E}">
        <p14:creationId xmlns:p14="http://schemas.microsoft.com/office/powerpoint/2010/main" val="141707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84CAF-5798-C7EB-833E-354E0222F2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C51BFC-C639-8CEE-6365-F74EA9CDF63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184ECC-4A7A-FE46-35C2-2964ED6DFC36}"/>
              </a:ext>
            </a:extLst>
          </p:cNvPr>
          <p:cNvSpPr>
            <a:spLocks noGrp="1"/>
          </p:cNvSpPr>
          <p:nvPr>
            <p:ph type="dt" sz="half" idx="10"/>
          </p:nvPr>
        </p:nvSpPr>
        <p:spPr/>
        <p:txBody>
          <a:bodyPr/>
          <a:lstStyle/>
          <a:p>
            <a:fld id="{2DDCDDF0-5ABC-4C7B-B2CC-2675E37F2CB5}" type="datetimeFigureOut">
              <a:rPr lang="fr-FR" smtClean="0"/>
              <a:t>26/08/2024</a:t>
            </a:fld>
            <a:endParaRPr lang="fr-FR"/>
          </a:p>
        </p:txBody>
      </p:sp>
      <p:sp>
        <p:nvSpPr>
          <p:cNvPr id="5" name="Espace réservé du pied de page 4">
            <a:extLst>
              <a:ext uri="{FF2B5EF4-FFF2-40B4-BE49-F238E27FC236}">
                <a16:creationId xmlns:a16="http://schemas.microsoft.com/office/drawing/2014/main" id="{E56B317A-F018-04A5-D394-F551642A27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427221-51E8-FE42-D542-A21091B9AE5D}"/>
              </a:ext>
            </a:extLst>
          </p:cNvPr>
          <p:cNvSpPr>
            <a:spLocks noGrp="1"/>
          </p:cNvSpPr>
          <p:nvPr>
            <p:ph type="sldNum" sz="quarter" idx="12"/>
          </p:nvPr>
        </p:nvSpPr>
        <p:spPr/>
        <p:txBody>
          <a:bodyPr/>
          <a:lstStyle/>
          <a:p>
            <a:fld id="{B1920C11-AB4C-4076-8088-9CC58E309C2E}" type="slidenum">
              <a:rPr lang="fr-FR" smtClean="0"/>
              <a:t>‹N°›</a:t>
            </a:fld>
            <a:endParaRPr lang="fr-FR"/>
          </a:p>
        </p:txBody>
      </p:sp>
    </p:spTree>
    <p:extLst>
      <p:ext uri="{BB962C8B-B14F-4D97-AF65-F5344CB8AC3E}">
        <p14:creationId xmlns:p14="http://schemas.microsoft.com/office/powerpoint/2010/main" val="262067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Page - Titre + sous-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F554CA5-B0EC-4315-9E18-F331A1780F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864"/>
          <a:stretch/>
        </p:blipFill>
        <p:spPr>
          <a:xfrm>
            <a:off x="0" y="4481366"/>
            <a:ext cx="12192000" cy="2376634"/>
          </a:xfrm>
          <a:prstGeom prst="rect">
            <a:avLst/>
          </a:prstGeom>
        </p:spPr>
      </p:pic>
      <p:sp>
        <p:nvSpPr>
          <p:cNvPr id="2" name="Titre 1">
            <a:extLst>
              <a:ext uri="{FF2B5EF4-FFF2-40B4-BE49-F238E27FC236}">
                <a16:creationId xmlns:a16="http://schemas.microsoft.com/office/drawing/2014/main" id="{8C47D559-3E68-4C60-AA82-482965391C3A}"/>
              </a:ext>
            </a:extLst>
          </p:cNvPr>
          <p:cNvSpPr>
            <a:spLocks noGrp="1"/>
          </p:cNvSpPr>
          <p:nvPr>
            <p:ph type="title"/>
          </p:nvPr>
        </p:nvSpPr>
        <p:spPr>
          <a:xfrm>
            <a:off x="520110" y="439556"/>
            <a:ext cx="11151780" cy="655597"/>
          </a:xfrm>
        </p:spPr>
        <p:txBody>
          <a:bodyPr/>
          <a:lstStyle>
            <a:lvl1pPr>
              <a:defRPr>
                <a:latin typeface="Arial" panose="020B0604020202020204" pitchFamily="34" charset="0"/>
                <a:cs typeface="Arial" panose="020B06040202020202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D3AA37AD-0D09-47DC-B685-FF0F489FA470}"/>
              </a:ext>
            </a:extLst>
          </p:cNvPr>
          <p:cNvSpPr>
            <a:spLocks noGrp="1"/>
          </p:cNvSpPr>
          <p:nvPr>
            <p:ph idx="1"/>
          </p:nvPr>
        </p:nvSpPr>
        <p:spPr/>
        <p:txBody>
          <a:bodyPr/>
          <a:lstStyle>
            <a:lvl1pPr>
              <a:defRPr>
                <a:solidFill>
                  <a:srgbClr val="222020"/>
                </a:solidFill>
                <a:latin typeface="Arial" panose="020B0604020202020204" pitchFamily="34" charset="0"/>
                <a:cs typeface="Arial" panose="020B0604020202020204" pitchFamily="34" charset="0"/>
              </a:defRPr>
            </a:lvl1pPr>
            <a:lvl2pPr>
              <a:defRPr>
                <a:solidFill>
                  <a:srgbClr val="222020"/>
                </a:solidFill>
                <a:latin typeface="Arial" panose="020B0604020202020204" pitchFamily="34" charset="0"/>
                <a:cs typeface="Arial" panose="020B0604020202020204" pitchFamily="34" charset="0"/>
              </a:defRPr>
            </a:lvl2pPr>
            <a:lvl3pPr>
              <a:defRPr>
                <a:solidFill>
                  <a:srgbClr val="222020"/>
                </a:solidFill>
                <a:latin typeface="Arial" panose="020B0604020202020204" pitchFamily="34" charset="0"/>
                <a:cs typeface="Arial" panose="020B0604020202020204" pitchFamily="34" charset="0"/>
              </a:defRPr>
            </a:lvl3pPr>
            <a:lvl4pPr>
              <a:defRPr>
                <a:solidFill>
                  <a:srgbClr val="222020"/>
                </a:solidFill>
                <a:latin typeface="Arial" panose="020B0604020202020204" pitchFamily="34" charset="0"/>
                <a:cs typeface="Arial" panose="020B0604020202020204" pitchFamily="34" charset="0"/>
              </a:defRPr>
            </a:lvl4pPr>
            <a:lvl5pPr>
              <a:defRPr>
                <a:solidFill>
                  <a:srgbClr val="222020"/>
                </a:solidFill>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8682E200-CF9B-4CAD-82AB-5CE5C8014E9D}"/>
              </a:ext>
            </a:extLst>
          </p:cNvPr>
          <p:cNvSpPr>
            <a:spLocks noGrp="1"/>
          </p:cNvSpPr>
          <p:nvPr>
            <p:ph type="subTitle" idx="10"/>
          </p:nvPr>
        </p:nvSpPr>
        <p:spPr>
          <a:xfrm>
            <a:off x="530743" y="999878"/>
            <a:ext cx="9144000" cy="550603"/>
          </a:xfrm>
        </p:spPr>
        <p:txBody>
          <a:bodyPr anchor="t">
            <a:normAutofit/>
          </a:bodyPr>
          <a:lstStyle>
            <a:lvl1pPr marL="0" indent="0" algn="l">
              <a:buNone/>
              <a:defRPr sz="1800">
                <a:solidFill>
                  <a:srgbClr val="519CF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9" name="Graphique 3">
            <a:extLst>
              <a:ext uri="{FF2B5EF4-FFF2-40B4-BE49-F238E27FC236}">
                <a16:creationId xmlns:a16="http://schemas.microsoft.com/office/drawing/2014/main" id="{177F0979-D521-4861-972D-B9D55FF8F9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88851" y="6303467"/>
            <a:ext cx="1152000" cy="308160"/>
          </a:xfrm>
          <a:prstGeom prst="rect">
            <a:avLst/>
          </a:prstGeom>
        </p:spPr>
      </p:pic>
      <p:sp>
        <p:nvSpPr>
          <p:cNvPr id="7" name="Espace réservé de la date 1">
            <a:extLst>
              <a:ext uri="{FF2B5EF4-FFF2-40B4-BE49-F238E27FC236}">
                <a16:creationId xmlns:a16="http://schemas.microsoft.com/office/drawing/2014/main" id="{3470D14B-5E18-4F70-9AF6-57AEB8E05E0B}"/>
              </a:ext>
            </a:extLst>
          </p:cNvPr>
          <p:cNvSpPr>
            <a:spLocks noGrp="1"/>
          </p:cNvSpPr>
          <p:nvPr>
            <p:ph type="dt" sz="half" idx="2"/>
          </p:nvPr>
        </p:nvSpPr>
        <p:spPr>
          <a:xfrm>
            <a:off x="520111" y="6360684"/>
            <a:ext cx="11151779" cy="202392"/>
          </a:xfrm>
          <a:prstGeom prst="rect">
            <a:avLst/>
          </a:prstGeom>
        </p:spPr>
        <p:txBody>
          <a:bodyPr anchor="ctr"/>
          <a:lstStyle>
            <a:lvl1pPr algn="ctr">
              <a:defRPr sz="1000">
                <a:solidFill>
                  <a:srgbClr val="001F47"/>
                </a:solidFill>
                <a:latin typeface="Arial" panose="020B0604020202020204" pitchFamily="34" charset="0"/>
                <a:cs typeface="Arial" panose="020B0604020202020204" pitchFamily="34" charset="0"/>
              </a:defRPr>
            </a:lvl1pPr>
          </a:lstStyle>
          <a:p>
            <a:fld id="{B8586376-4151-4DB8-BFC2-4350C91326D4}" type="datetime1">
              <a:rPr lang="fr-FR" smtClean="0"/>
              <a:pPr/>
              <a:t>26/08/2024</a:t>
            </a:fld>
            <a:endParaRPr lang="fr-FR" sz="1000"/>
          </a:p>
        </p:txBody>
      </p:sp>
      <p:sp>
        <p:nvSpPr>
          <p:cNvPr id="10" name="Espace réservé du numéro de diapositive 3">
            <a:extLst>
              <a:ext uri="{FF2B5EF4-FFF2-40B4-BE49-F238E27FC236}">
                <a16:creationId xmlns:a16="http://schemas.microsoft.com/office/drawing/2014/main" id="{AEC0A3AC-2837-46DC-86E1-A3B0C29F5034}"/>
              </a:ext>
            </a:extLst>
          </p:cNvPr>
          <p:cNvSpPr>
            <a:spLocks noGrp="1"/>
          </p:cNvSpPr>
          <p:nvPr>
            <p:ph type="sldNum" sz="quarter" idx="4"/>
          </p:nvPr>
        </p:nvSpPr>
        <p:spPr>
          <a:xfrm>
            <a:off x="520110" y="6400799"/>
            <a:ext cx="2743200" cy="202392"/>
          </a:xfrm>
          <a:prstGeom prst="rect">
            <a:avLst/>
          </a:prstGeom>
        </p:spPr>
        <p:txBody>
          <a:bodyPr anchor="ctr"/>
          <a:lstStyle>
            <a:lvl1pPr>
              <a:defRPr sz="1000">
                <a:solidFill>
                  <a:srgbClr val="001F47"/>
                </a:solidFill>
                <a:latin typeface="Arial" panose="020B0604020202020204" pitchFamily="34" charset="0"/>
                <a:cs typeface="Arial" panose="020B0604020202020204" pitchFamily="34" charset="0"/>
              </a:defRPr>
            </a:lvl1pPr>
          </a:lstStyle>
          <a:p>
            <a:fld id="{C97D44A2-3DE7-4FD5-AE55-E233C3464A94}" type="slidenum">
              <a:rPr lang="fr-FR" smtClean="0"/>
              <a:pPr/>
              <a:t>‹N°›</a:t>
            </a:fld>
            <a:endParaRPr lang="fr-FR" sz="1000"/>
          </a:p>
        </p:txBody>
      </p:sp>
    </p:spTree>
    <p:extLst>
      <p:ext uri="{BB962C8B-B14F-4D97-AF65-F5344CB8AC3E}">
        <p14:creationId xmlns:p14="http://schemas.microsoft.com/office/powerpoint/2010/main" val="79021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84CAF-5798-C7EB-833E-354E0222F2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C51BFC-C639-8CEE-6365-F74EA9CDF63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184ECC-4A7A-FE46-35C2-2964ED6DFC36}"/>
              </a:ext>
            </a:extLst>
          </p:cNvPr>
          <p:cNvSpPr>
            <a:spLocks noGrp="1"/>
          </p:cNvSpPr>
          <p:nvPr>
            <p:ph type="dt" sz="half" idx="10"/>
          </p:nvPr>
        </p:nvSpPr>
        <p:spPr/>
        <p:txBody>
          <a:bodyPr/>
          <a:lstStyle/>
          <a:p>
            <a:fld id="{2DDCDDF0-5ABC-4C7B-B2CC-2675E37F2CB5}" type="datetimeFigureOut">
              <a:rPr lang="fr-FR" smtClean="0"/>
              <a:t>26/08/2024</a:t>
            </a:fld>
            <a:endParaRPr lang="fr-FR"/>
          </a:p>
        </p:txBody>
      </p:sp>
      <p:sp>
        <p:nvSpPr>
          <p:cNvPr id="5" name="Espace réservé du pied de page 4">
            <a:extLst>
              <a:ext uri="{FF2B5EF4-FFF2-40B4-BE49-F238E27FC236}">
                <a16:creationId xmlns:a16="http://schemas.microsoft.com/office/drawing/2014/main" id="{E56B317A-F018-04A5-D394-F551642A27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427221-51E8-FE42-D542-A21091B9AE5D}"/>
              </a:ext>
            </a:extLst>
          </p:cNvPr>
          <p:cNvSpPr>
            <a:spLocks noGrp="1"/>
          </p:cNvSpPr>
          <p:nvPr>
            <p:ph type="sldNum" sz="quarter" idx="12"/>
          </p:nvPr>
        </p:nvSpPr>
        <p:spPr/>
        <p:txBody>
          <a:bodyPr/>
          <a:lstStyle/>
          <a:p>
            <a:fld id="{B1920C11-AB4C-4076-8088-9CC58E309C2E}" type="slidenum">
              <a:rPr lang="fr-FR" smtClean="0"/>
              <a:t>‹N°›</a:t>
            </a:fld>
            <a:endParaRPr lang="fr-FR"/>
          </a:p>
        </p:txBody>
      </p:sp>
    </p:spTree>
    <p:extLst>
      <p:ext uri="{BB962C8B-B14F-4D97-AF65-F5344CB8AC3E}">
        <p14:creationId xmlns:p14="http://schemas.microsoft.com/office/powerpoint/2010/main" val="36726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uverture 1">
    <p:bg>
      <p:bgPr>
        <a:gradFill>
          <a:gsLst>
            <a:gs pos="53000">
              <a:srgbClr val="002351"/>
            </a:gs>
            <a:gs pos="0">
              <a:srgbClr val="001F47"/>
            </a:gs>
            <a:gs pos="100000">
              <a:srgbClr val="003882"/>
            </a:gs>
          </a:gsLst>
          <a:lin ang="5400000" scaled="1"/>
        </a:gradFill>
        <a:effectLst/>
      </p:bgPr>
    </p:bg>
    <p:spTree>
      <p:nvGrpSpPr>
        <p:cNvPr id="1" name=""/>
        <p:cNvGrpSpPr/>
        <p:nvPr/>
      </p:nvGrpSpPr>
      <p:grpSpPr>
        <a:xfrm>
          <a:off x="0" y="0"/>
          <a:ext cx="0" cy="0"/>
          <a:chOff x="0" y="0"/>
          <a:chExt cx="0" cy="0"/>
        </a:xfrm>
      </p:grpSpPr>
      <p:pic>
        <p:nvPicPr>
          <p:cNvPr id="10" name="Image 9" descr="Une image contenant texte, clipart&#10;&#10;Description générée automatiquement">
            <a:extLst>
              <a:ext uri="{FF2B5EF4-FFF2-40B4-BE49-F238E27FC236}">
                <a16:creationId xmlns:a16="http://schemas.microsoft.com/office/drawing/2014/main" id="{76F16D8C-53E3-223D-AC09-34F8DA0BCB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524" y="1644302"/>
            <a:ext cx="1974222" cy="528104"/>
          </a:xfrm>
          <a:prstGeom prst="rect">
            <a:avLst/>
          </a:prstGeom>
        </p:spPr>
      </p:pic>
    </p:spTree>
    <p:extLst>
      <p:ext uri="{BB962C8B-B14F-4D97-AF65-F5344CB8AC3E}">
        <p14:creationId xmlns:p14="http://schemas.microsoft.com/office/powerpoint/2010/main" val="41861562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8637C0-26F1-661F-A2F3-431E1C221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1A0907C-1928-66DB-BA1A-88A941A8F6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4DAA61-2C42-9B10-539A-22EE78114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CDDF0-5ABC-4C7B-B2CC-2675E37F2CB5}" type="datetimeFigureOut">
              <a:rPr lang="fr-FR" smtClean="0"/>
              <a:t>26/08/2024</a:t>
            </a:fld>
            <a:endParaRPr lang="fr-FR"/>
          </a:p>
        </p:txBody>
      </p:sp>
      <p:sp>
        <p:nvSpPr>
          <p:cNvPr id="5" name="Espace réservé du pied de page 4">
            <a:extLst>
              <a:ext uri="{FF2B5EF4-FFF2-40B4-BE49-F238E27FC236}">
                <a16:creationId xmlns:a16="http://schemas.microsoft.com/office/drawing/2014/main" id="{26BF4E03-3A62-DE80-7E3E-41F3535B1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E77B2B1-1232-A72F-5613-1AA80ADAD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20C11-AB4C-4076-8088-9CC58E309C2E}" type="slidenum">
              <a:rPr lang="fr-FR" smtClean="0"/>
              <a:t>‹N°›</a:t>
            </a:fld>
            <a:endParaRPr lang="fr-FR"/>
          </a:p>
        </p:txBody>
      </p:sp>
    </p:spTree>
    <p:extLst>
      <p:ext uri="{BB962C8B-B14F-4D97-AF65-F5344CB8AC3E}">
        <p14:creationId xmlns:p14="http://schemas.microsoft.com/office/powerpoint/2010/main" val="1514538080"/>
      </p:ext>
    </p:extLst>
  </p:cSld>
  <p:clrMap bg1="lt1" tx1="dk1" bg2="lt2" tx2="dk2" accent1="accent1" accent2="accent2" accent3="accent3" accent4="accent4" accent5="accent5" accent6="accent6" hlink="hlink" folHlink="folHlink"/>
  <p:sldLayoutIdLst>
    <p:sldLayoutId id="2147483676"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5B39A54-0BA9-449B-A523-0A96115B0D57}"/>
              </a:ext>
            </a:extLst>
          </p:cNvPr>
          <p:cNvSpPr>
            <a:spLocks noGrp="1"/>
          </p:cNvSpPr>
          <p:nvPr>
            <p:ph type="title"/>
          </p:nvPr>
        </p:nvSpPr>
        <p:spPr>
          <a:xfrm>
            <a:off x="520110" y="439556"/>
            <a:ext cx="11151780" cy="1325563"/>
          </a:xfrm>
          <a:prstGeom prst="rect">
            <a:avLst/>
          </a:prstGeom>
        </p:spPr>
        <p:txBody>
          <a:bodyPr vert="horz" lIns="91440" tIns="45720" rIns="91440" bIns="45720" rtlCol="0" anchor="t">
            <a:normAutofit/>
          </a:bodyPr>
          <a:lstStyle/>
          <a:p>
            <a:r>
              <a:rPr lang="fr-FR"/>
              <a:t>Modifiez le style du titre</a:t>
            </a:r>
          </a:p>
        </p:txBody>
      </p:sp>
      <p:sp>
        <p:nvSpPr>
          <p:cNvPr id="3" name="Espace réservé du texte 2">
            <a:extLst>
              <a:ext uri="{FF2B5EF4-FFF2-40B4-BE49-F238E27FC236}">
                <a16:creationId xmlns:a16="http://schemas.microsoft.com/office/drawing/2014/main" id="{C9E24B54-18F5-4CAF-A71C-BD1B4E0D3409}"/>
              </a:ext>
            </a:extLst>
          </p:cNvPr>
          <p:cNvSpPr>
            <a:spLocks noGrp="1"/>
          </p:cNvSpPr>
          <p:nvPr>
            <p:ph type="body" idx="1"/>
          </p:nvPr>
        </p:nvSpPr>
        <p:spPr>
          <a:xfrm>
            <a:off x="520110" y="1900056"/>
            <a:ext cx="1115178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1">
            <a:extLst>
              <a:ext uri="{FF2B5EF4-FFF2-40B4-BE49-F238E27FC236}">
                <a16:creationId xmlns:a16="http://schemas.microsoft.com/office/drawing/2014/main" id="{4CC10EEF-92FC-4AF1-B561-93C3B63F1E4F}"/>
              </a:ext>
            </a:extLst>
          </p:cNvPr>
          <p:cNvSpPr>
            <a:spLocks noGrp="1"/>
          </p:cNvSpPr>
          <p:nvPr>
            <p:ph type="dt" sz="half" idx="2"/>
          </p:nvPr>
        </p:nvSpPr>
        <p:spPr>
          <a:xfrm>
            <a:off x="520111" y="6360684"/>
            <a:ext cx="11151779" cy="202392"/>
          </a:xfrm>
          <a:prstGeom prst="rect">
            <a:avLst/>
          </a:prstGeom>
        </p:spPr>
        <p:txBody>
          <a:bodyPr anchor="ctr"/>
          <a:lstStyle>
            <a:lvl1pPr algn="ctr">
              <a:defRPr sz="1000">
                <a:solidFill>
                  <a:srgbClr val="001F47"/>
                </a:solidFill>
                <a:latin typeface="Arial" panose="020B0604020202020204" pitchFamily="34" charset="0"/>
                <a:cs typeface="Arial" panose="020B0604020202020204" pitchFamily="34" charset="0"/>
              </a:defRPr>
            </a:lvl1pPr>
          </a:lstStyle>
          <a:p>
            <a:fld id="{9C0C7918-3CCA-4687-905D-0BBC515E957F}" type="datetime1">
              <a:rPr lang="fr-FR" smtClean="0"/>
              <a:t>26/08/2024</a:t>
            </a:fld>
            <a:endParaRPr lang="fr-FR" sz="1000"/>
          </a:p>
        </p:txBody>
      </p:sp>
      <p:sp>
        <p:nvSpPr>
          <p:cNvPr id="6" name="Espace réservé du numéro de diapositive 3">
            <a:extLst>
              <a:ext uri="{FF2B5EF4-FFF2-40B4-BE49-F238E27FC236}">
                <a16:creationId xmlns:a16="http://schemas.microsoft.com/office/drawing/2014/main" id="{7C7F1BD8-54FD-45A6-A8E3-B49E79AC741F}"/>
              </a:ext>
            </a:extLst>
          </p:cNvPr>
          <p:cNvSpPr>
            <a:spLocks noGrp="1"/>
          </p:cNvSpPr>
          <p:nvPr>
            <p:ph type="sldNum" sz="quarter" idx="4"/>
          </p:nvPr>
        </p:nvSpPr>
        <p:spPr>
          <a:xfrm>
            <a:off x="520110" y="6400799"/>
            <a:ext cx="2743200" cy="202392"/>
          </a:xfrm>
          <a:prstGeom prst="rect">
            <a:avLst/>
          </a:prstGeom>
        </p:spPr>
        <p:txBody>
          <a:bodyPr anchor="ctr"/>
          <a:lstStyle>
            <a:lvl1pPr>
              <a:defRPr sz="1000">
                <a:solidFill>
                  <a:srgbClr val="001F47"/>
                </a:solidFill>
                <a:latin typeface="Arial" panose="020B0604020202020204" pitchFamily="34" charset="0"/>
                <a:cs typeface="Arial" panose="020B0604020202020204" pitchFamily="34" charset="0"/>
              </a:defRPr>
            </a:lvl1pPr>
          </a:lstStyle>
          <a:p>
            <a:fld id="{C97D44A2-3DE7-4FD5-AE55-E233C3464A94}" type="slidenum">
              <a:rPr lang="fr-FR" smtClean="0"/>
              <a:pPr/>
              <a:t>‹N°›</a:t>
            </a:fld>
            <a:endParaRPr lang="fr-FR" sz="1000"/>
          </a:p>
        </p:txBody>
      </p:sp>
    </p:spTree>
    <p:extLst>
      <p:ext uri="{BB962C8B-B14F-4D97-AF65-F5344CB8AC3E}">
        <p14:creationId xmlns:p14="http://schemas.microsoft.com/office/powerpoint/2010/main" val="1354518017"/>
      </p:ext>
    </p:extLst>
  </p:cSld>
  <p:clrMap bg1="lt1" tx1="dk1" bg2="lt2" tx2="dk2" accent1="accent1" accent2="accent2" accent3="accent3" accent4="accent4" accent5="accent5" accent6="accent6" hlink="hlink" folHlink="folHlink"/>
  <p:sldLayoutIdLst>
    <p:sldLayoutId id="2147483672" r:id="rId1"/>
    <p:sldLayoutId id="2147483661" r:id="rId2"/>
  </p:sldLayoutIdLst>
  <p:hf hdr="0" ftr="0"/>
  <p:txStyles>
    <p:titleStyle>
      <a:lvl1pPr algn="l" defTabSz="914400" rtl="0" eaLnBrk="1" latinLnBrk="0" hangingPunct="1">
        <a:lnSpc>
          <a:spcPct val="90000"/>
        </a:lnSpc>
        <a:spcBef>
          <a:spcPct val="0"/>
        </a:spcBef>
        <a:buNone/>
        <a:defRPr sz="3000" kern="1200">
          <a:solidFill>
            <a:srgbClr val="001F4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519CFF"/>
        </a:buClr>
        <a:buFont typeface="Arial" panose="020B0604020202020204" pitchFamily="34" charset="0"/>
        <a:buChar char="›"/>
        <a:defRPr lang="fr-FR" sz="2200" kern="1200" dirty="0" smtClean="0">
          <a:solidFill>
            <a:srgbClr val="22202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19CFF"/>
        </a:buClr>
        <a:buFont typeface="Arial" panose="020B0604020202020204" pitchFamily="34" charset="0"/>
        <a:buChar char="•"/>
        <a:defRPr lang="fr-FR" sz="1800" kern="1200" dirty="0" smtClean="0">
          <a:solidFill>
            <a:srgbClr val="22202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19CFF"/>
        </a:buClr>
        <a:buFont typeface="Wingdings" panose="05000000000000000000" pitchFamily="2" charset="2"/>
        <a:buChar char="§"/>
        <a:defRPr lang="fr-FR" sz="1600" kern="1200" dirty="0" smtClean="0">
          <a:solidFill>
            <a:srgbClr val="22202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19CFF"/>
        </a:buClr>
        <a:buFont typeface="Courier New" panose="02070309020205020404" pitchFamily="49" charset="0"/>
        <a:buChar char="-"/>
        <a:defRPr lang="fr-FR" sz="1400" kern="1200" dirty="0" smtClean="0">
          <a:solidFill>
            <a:srgbClr val="22202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19CFF"/>
        </a:buClr>
        <a:buFont typeface="Courier New" panose="02070309020205020404" pitchFamily="49" charset="0"/>
        <a:buChar char="-"/>
        <a:defRPr lang="fr-FR" sz="1200" kern="1200" dirty="0" smtClean="0">
          <a:solidFill>
            <a:srgbClr val="22202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7.sv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48.png"/><Relationship Id="rId12" Type="http://schemas.openxmlformats.org/officeDocument/2006/relationships/image" Target="../media/image44.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43.png"/><Relationship Id="rId5" Type="http://schemas.openxmlformats.org/officeDocument/2006/relationships/image" Target="../media/image46.png"/><Relationship Id="rId10" Type="http://schemas.openxmlformats.org/officeDocument/2006/relationships/image" Target="../media/image24.svg"/><Relationship Id="rId4" Type="http://schemas.openxmlformats.org/officeDocument/2006/relationships/image" Target="../media/image7.sv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7.sv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7.sv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xess.f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6.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A4542C9-DBDC-48F3-B89B-5AC8CA6E27EB}"/>
              </a:ext>
            </a:extLst>
          </p:cNvPr>
          <p:cNvSpPr txBox="1"/>
          <p:nvPr/>
        </p:nvSpPr>
        <p:spPr>
          <a:xfrm>
            <a:off x="1463091" y="2307000"/>
            <a:ext cx="5585409" cy="1569660"/>
          </a:xfrm>
          <a:prstGeom prst="rect">
            <a:avLst/>
          </a:prstGeom>
          <a:noFill/>
        </p:spPr>
        <p:txBody>
          <a:bodyPr wrap="square" lIns="91440" tIns="45720" rIns="91440" bIns="45720" rtlCol="0" anchor="t">
            <a:spAutoFit/>
          </a:bodyPr>
          <a:lstStyle/>
          <a:p>
            <a:r>
              <a:rPr lang="fr-FR" sz="4800" b="1">
                <a:solidFill>
                  <a:schemeClr val="bg1"/>
                </a:solidFill>
                <a:latin typeface="Futura PT Bold"/>
              </a:rPr>
              <a:t>Atelier n°2</a:t>
            </a:r>
          </a:p>
          <a:p>
            <a:r>
              <a:rPr lang="fr-FR" sz="4800" b="1">
                <a:solidFill>
                  <a:schemeClr val="bg1"/>
                </a:solidFill>
                <a:latin typeface="Futura PT Bold"/>
              </a:rPr>
              <a:t>MasterClass</a:t>
            </a:r>
          </a:p>
        </p:txBody>
      </p:sp>
      <p:sp>
        <p:nvSpPr>
          <p:cNvPr id="5" name="ZoneTexte 4">
            <a:extLst>
              <a:ext uri="{FF2B5EF4-FFF2-40B4-BE49-F238E27FC236}">
                <a16:creationId xmlns:a16="http://schemas.microsoft.com/office/drawing/2014/main" id="{8BE6B00B-EEB1-173C-FD51-D612DC2F77A2}"/>
              </a:ext>
            </a:extLst>
          </p:cNvPr>
          <p:cNvSpPr txBox="1"/>
          <p:nvPr/>
        </p:nvSpPr>
        <p:spPr>
          <a:xfrm>
            <a:off x="1463091" y="4075331"/>
            <a:ext cx="3508960" cy="307777"/>
          </a:xfrm>
          <a:prstGeom prst="rect">
            <a:avLst/>
          </a:prstGeom>
          <a:noFill/>
        </p:spPr>
        <p:txBody>
          <a:bodyPr wrap="square" lIns="91440" tIns="45720" rIns="91440" bIns="45720" rtlCol="0" anchor="t">
            <a:spAutoFit/>
          </a:bodyPr>
          <a:lstStyle/>
          <a:p>
            <a:r>
              <a:rPr lang="fr-FR" sz="1400">
                <a:solidFill>
                  <a:schemeClr val="bg1"/>
                </a:solidFill>
                <a:latin typeface="Arial" panose="020B0604020202020204" pitchFamily="34" charset="0"/>
                <a:ea typeface="Roboto" pitchFamily="2" charset="0"/>
                <a:cs typeface="Arial" panose="020B0604020202020204" pitchFamily="34" charset="0"/>
              </a:rPr>
              <a:t>11 juillet 2024</a:t>
            </a:r>
          </a:p>
        </p:txBody>
      </p:sp>
      <p:cxnSp>
        <p:nvCxnSpPr>
          <p:cNvPr id="6" name="Connecteur droit avec flèche 5">
            <a:extLst>
              <a:ext uri="{FF2B5EF4-FFF2-40B4-BE49-F238E27FC236}">
                <a16:creationId xmlns:a16="http://schemas.microsoft.com/office/drawing/2014/main" id="{37EF66C0-70BA-ADFF-60EB-30F915BEBDA4}"/>
              </a:ext>
            </a:extLst>
          </p:cNvPr>
          <p:cNvCxnSpPr>
            <a:cxnSpLocks/>
          </p:cNvCxnSpPr>
          <p:nvPr/>
        </p:nvCxnSpPr>
        <p:spPr>
          <a:xfrm>
            <a:off x="1542651" y="3876660"/>
            <a:ext cx="416779"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clipart&#10;&#10;Description générée automatiquement">
            <a:extLst>
              <a:ext uri="{FF2B5EF4-FFF2-40B4-BE49-F238E27FC236}">
                <a16:creationId xmlns:a16="http://schemas.microsoft.com/office/drawing/2014/main" id="{D90ACD49-8C3A-5850-30F9-F9971435D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524" y="1644302"/>
            <a:ext cx="1974222" cy="528104"/>
          </a:xfrm>
          <a:prstGeom prst="rect">
            <a:avLst/>
          </a:prstGeom>
        </p:spPr>
      </p:pic>
      <p:pic>
        <p:nvPicPr>
          <p:cNvPr id="7" name="Graphique 6">
            <a:extLst>
              <a:ext uri="{FF2B5EF4-FFF2-40B4-BE49-F238E27FC236}">
                <a16:creationId xmlns:a16="http://schemas.microsoft.com/office/drawing/2014/main" id="{098575D2-320B-554D-EF06-E03AE65727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3053" y="2374213"/>
            <a:ext cx="6578947" cy="4306079"/>
          </a:xfrm>
          <a:prstGeom prst="rect">
            <a:avLst/>
          </a:prstGeom>
        </p:spPr>
      </p:pic>
    </p:spTree>
    <p:extLst>
      <p:ext uri="{BB962C8B-B14F-4D97-AF65-F5344CB8AC3E}">
        <p14:creationId xmlns:p14="http://schemas.microsoft.com/office/powerpoint/2010/main" val="2922874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10796-83D6-C5E2-DF86-31E654C7894C}"/>
              </a:ext>
            </a:extLst>
          </p:cNvPr>
          <p:cNvSpPr>
            <a:spLocks noGrp="1"/>
          </p:cNvSpPr>
          <p:nvPr>
            <p:ph type="title"/>
          </p:nvPr>
        </p:nvSpPr>
        <p:spPr/>
        <p:txBody>
          <a:bodyPr>
            <a:normAutofit fontScale="90000"/>
          </a:bodyPr>
          <a:lstStyle/>
          <a:p>
            <a:r>
              <a:rPr lang="fr-FR" dirty="0"/>
              <a:t>L’import en lot sur le portail </a:t>
            </a:r>
          </a:p>
        </p:txBody>
      </p:sp>
      <p:pic>
        <p:nvPicPr>
          <p:cNvPr id="6" name="Espace réservé du contenu 5">
            <a:extLst>
              <a:ext uri="{FF2B5EF4-FFF2-40B4-BE49-F238E27FC236}">
                <a16:creationId xmlns:a16="http://schemas.microsoft.com/office/drawing/2014/main" id="{CFF6507E-74EF-15AB-DBA4-DCCBDC457942}"/>
              </a:ext>
            </a:extLst>
          </p:cNvPr>
          <p:cNvPicPr>
            <a:picLocks noGrp="1" noChangeAspect="1"/>
          </p:cNvPicPr>
          <p:nvPr>
            <p:ph idx="1"/>
          </p:nvPr>
        </p:nvPicPr>
        <p:blipFill>
          <a:blip r:embed="rId2"/>
          <a:stretch>
            <a:fillRect/>
          </a:stretch>
        </p:blipFill>
        <p:spPr>
          <a:xfrm>
            <a:off x="520110" y="1781844"/>
            <a:ext cx="8702794" cy="4320914"/>
          </a:xfrm>
        </p:spPr>
      </p:pic>
      <p:sp>
        <p:nvSpPr>
          <p:cNvPr id="4" name="Sous-titre 3">
            <a:extLst>
              <a:ext uri="{FF2B5EF4-FFF2-40B4-BE49-F238E27FC236}">
                <a16:creationId xmlns:a16="http://schemas.microsoft.com/office/drawing/2014/main" id="{7D7B3B79-DEC0-C6F4-478D-8696FD849804}"/>
              </a:ext>
            </a:extLst>
          </p:cNvPr>
          <p:cNvSpPr>
            <a:spLocks noGrp="1"/>
          </p:cNvSpPr>
          <p:nvPr>
            <p:ph type="subTitle" idx="10"/>
          </p:nvPr>
        </p:nvSpPr>
        <p:spPr/>
        <p:txBody>
          <a:bodyPr/>
          <a:lstStyle/>
          <a:p>
            <a:r>
              <a:rPr lang="fr-FR" dirty="0"/>
              <a:t>Faciliter la gestion des salariés pour vos adhérents</a:t>
            </a:r>
          </a:p>
        </p:txBody>
      </p:sp>
    </p:spTree>
    <p:extLst>
      <p:ext uri="{BB962C8B-B14F-4D97-AF65-F5344CB8AC3E}">
        <p14:creationId xmlns:p14="http://schemas.microsoft.com/office/powerpoint/2010/main" val="390279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3000">
              <a:srgbClr val="002351"/>
            </a:gs>
            <a:gs pos="0">
              <a:srgbClr val="001F47"/>
            </a:gs>
            <a:gs pos="100000">
              <a:srgbClr val="003882"/>
            </a:gs>
          </a:gsLst>
          <a:lin ang="5400000" scaled="1"/>
        </a:gradFill>
        <a:effectLst/>
      </p:bgPr>
    </p:bg>
    <p:spTree>
      <p:nvGrpSpPr>
        <p:cNvPr id="1" name="">
          <a:extLst>
            <a:ext uri="{FF2B5EF4-FFF2-40B4-BE49-F238E27FC236}">
              <a16:creationId xmlns:a16="http://schemas.microsoft.com/office/drawing/2014/main" id="{304336C2-79EA-E5E4-F20D-D786C79632D5}"/>
            </a:ext>
          </a:extLst>
        </p:cNvPr>
        <p:cNvGrpSpPr/>
        <p:nvPr/>
      </p:nvGrpSpPr>
      <p:grpSpPr>
        <a:xfrm>
          <a:off x="0" y="0"/>
          <a:ext cx="0" cy="0"/>
          <a:chOff x="0" y="0"/>
          <a:chExt cx="0" cy="0"/>
        </a:xfrm>
      </p:grpSpPr>
      <p:pic>
        <p:nvPicPr>
          <p:cNvPr id="3" name="Image 2" descr="Une image contenant texte, clipart&#10;&#10;Description générée automatiquement">
            <a:extLst>
              <a:ext uri="{FF2B5EF4-FFF2-40B4-BE49-F238E27FC236}">
                <a16:creationId xmlns:a16="http://schemas.microsoft.com/office/drawing/2014/main" id="{1C969350-B974-9A25-3C9A-E8E347D14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312" y="6303870"/>
            <a:ext cx="1249377" cy="334208"/>
          </a:xfrm>
          <a:prstGeom prst="rect">
            <a:avLst/>
          </a:prstGeom>
        </p:spPr>
      </p:pic>
      <p:grpSp>
        <p:nvGrpSpPr>
          <p:cNvPr id="6" name="Groupe 5">
            <a:extLst>
              <a:ext uri="{FF2B5EF4-FFF2-40B4-BE49-F238E27FC236}">
                <a16:creationId xmlns:a16="http://schemas.microsoft.com/office/drawing/2014/main" id="{B4B4B4CA-F3FC-071B-0A0A-CE68970FC0CF}"/>
              </a:ext>
            </a:extLst>
          </p:cNvPr>
          <p:cNvGrpSpPr/>
          <p:nvPr/>
        </p:nvGrpSpPr>
        <p:grpSpPr>
          <a:xfrm>
            <a:off x="2310323" y="1338271"/>
            <a:ext cx="7571353" cy="3321772"/>
            <a:chOff x="2310323" y="814489"/>
            <a:chExt cx="7571353" cy="3321772"/>
          </a:xfrm>
        </p:grpSpPr>
        <p:sp>
          <p:nvSpPr>
            <p:cNvPr id="4" name="ZoneTexte 3">
              <a:extLst>
                <a:ext uri="{FF2B5EF4-FFF2-40B4-BE49-F238E27FC236}">
                  <a16:creationId xmlns:a16="http://schemas.microsoft.com/office/drawing/2014/main" id="{998E7180-9291-F940-F6C8-BDD5D056B8B5}"/>
                </a:ext>
              </a:extLst>
            </p:cNvPr>
            <p:cNvSpPr txBox="1"/>
            <p:nvPr/>
          </p:nvSpPr>
          <p:spPr>
            <a:xfrm>
              <a:off x="2310323" y="3366820"/>
              <a:ext cx="7571353"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a:ln>
                    <a:noFill/>
                  </a:ln>
                  <a:solidFill>
                    <a:prstClr val="white"/>
                  </a:solidFill>
                  <a:effectLst/>
                  <a:uLnTx/>
                  <a:uFillTx/>
                  <a:latin typeface="Jost" pitchFamily="2" charset="0"/>
                  <a:ea typeface="Jost" pitchFamily="2" charset="0"/>
                  <a:cs typeface="+mn-cs"/>
                </a:rPr>
                <a:t>Nouveautés administratives</a:t>
              </a:r>
            </a:p>
          </p:txBody>
        </p:sp>
        <p:pic>
          <p:nvPicPr>
            <p:cNvPr id="5" name="Graphique 4">
              <a:extLst>
                <a:ext uri="{FF2B5EF4-FFF2-40B4-BE49-F238E27FC236}">
                  <a16:creationId xmlns:a16="http://schemas.microsoft.com/office/drawing/2014/main" id="{EAECDC46-2D29-52E4-E7B6-6660B7E769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1347" y="814489"/>
              <a:ext cx="2549304" cy="2552331"/>
            </a:xfrm>
            <a:prstGeom prst="rect">
              <a:avLst/>
            </a:prstGeom>
          </p:spPr>
        </p:pic>
      </p:grpSp>
    </p:spTree>
    <p:extLst>
      <p:ext uri="{BB962C8B-B14F-4D97-AF65-F5344CB8AC3E}">
        <p14:creationId xmlns:p14="http://schemas.microsoft.com/office/powerpoint/2010/main" val="364274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a:solidFill>
                  <a:srgbClr val="001F47"/>
                </a:solidFill>
                <a:latin typeface="Jost" pitchFamily="2" charset="0"/>
                <a:ea typeface="Jost" pitchFamily="2" charset="0"/>
              </a:rPr>
              <a:t>Evolutions administratives</a:t>
            </a:r>
            <a:endPar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endParaRP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2" name="Rectangle 1">
            <a:extLst>
              <a:ext uri="{FF2B5EF4-FFF2-40B4-BE49-F238E27FC236}">
                <a16:creationId xmlns:a16="http://schemas.microsoft.com/office/drawing/2014/main" id="{CB55FDF1-CA11-43D1-A77F-F6D955076A24}"/>
              </a:ext>
            </a:extLst>
          </p:cNvPr>
          <p:cNvSpPr/>
          <p:nvPr/>
        </p:nvSpPr>
        <p:spPr>
          <a:xfrm>
            <a:off x="1155735" y="1044713"/>
            <a:ext cx="10433940" cy="493468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lvl="1">
              <a:spcAft>
                <a:spcPts val="2400"/>
              </a:spcAft>
              <a:buClr>
                <a:srgbClr val="3641FF"/>
              </a:buClr>
              <a:defRPr/>
            </a:pPr>
            <a:endParaRPr lang="fr-FR" sz="2000">
              <a:solidFill>
                <a:srgbClr val="00011A"/>
              </a:solidFill>
              <a:latin typeface="Arial" panose="020B0604020202020204" pitchFamily="34" charset="0"/>
              <a:ea typeface="Roboto" pitchFamily="2" charset="0"/>
              <a:cs typeface="Arial" panose="020B0604020202020204" pitchFamily="34" charset="0"/>
            </a:endParaRP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Facturation automatique : libellé du type de facture, gestion en lot de la gratuité des prestations, nouveau séquencement de la facturation automatique, masquer la case gratuite des prestations (paramètres généraux)</a:t>
            </a:r>
            <a:endParaRPr lang="en-US" sz="1600">
              <a:solidFill>
                <a:srgbClr val="00011A"/>
              </a:solidFill>
              <a:latin typeface="Arial" panose="020B0604020202020204" pitchFamily="34" charset="0"/>
              <a:ea typeface="Roboto" pitchFamily="2" charset="0"/>
              <a:cs typeface="Arial" panose="020B0604020202020204" pitchFamily="34" charset="0"/>
            </a:endParaRP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Règlements : changement de statut pour un ADH suspendu ou radié qui règle ses arriérés, nouvelles règles de gestion de la TVA, informations complémentaires pour les règlements multi-adhérents</a:t>
            </a: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Saisie des effectifs déclarés (DOE) : ajout de la fenêtre de recherche multicritères ADH</a:t>
            </a:r>
            <a:endParaRPr lang="en-US" sz="1600">
              <a:solidFill>
                <a:srgbClr val="00011A"/>
              </a:solidFill>
              <a:latin typeface="Arial" panose="020B0604020202020204" pitchFamily="34" charset="0"/>
              <a:ea typeface="Roboto" pitchFamily="2" charset="0"/>
              <a:cs typeface="Arial" panose="020B0604020202020204" pitchFamily="34" charset="0"/>
            </a:endParaRP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Changement d’employeur en lot : ajout de la gestion de la case « A facturer »</a:t>
            </a:r>
            <a:endParaRPr lang="en-US" sz="1600">
              <a:solidFill>
                <a:srgbClr val="00011A"/>
              </a:solidFill>
              <a:latin typeface="Arial" panose="020B0604020202020204" pitchFamily="34" charset="0"/>
              <a:ea typeface="Roboto" pitchFamily="2" charset="0"/>
              <a:cs typeface="Arial" panose="020B0604020202020204" pitchFamily="34" charset="0"/>
            </a:endParaRP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Dossier ADH : code de l’ADH dans le bandeau, et calcul automatique du n° de TVA intracommunautaire à la saisie du n° de SIRET</a:t>
            </a: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Correctifs divers</a:t>
            </a:r>
          </a:p>
          <a:p>
            <a:pPr marL="0" lvl="1">
              <a:spcAft>
                <a:spcPts val="1000"/>
              </a:spcAft>
              <a:defRPr/>
            </a:pPr>
            <a:endParaRPr lang="fr-FR" sz="1600">
              <a:solidFill>
                <a:srgbClr val="00011A"/>
              </a:solidFill>
              <a:latin typeface="Arial" panose="020B0604020202020204" pitchFamily="34" charset="0"/>
              <a:ea typeface="Roboto" pitchFamily="2" charset="0"/>
              <a:cs typeface="Arial" panose="020B0604020202020204" pitchFamily="34" charset="0"/>
            </a:endParaRP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Nouveautés et correctifs V27.03</a:t>
            </a:r>
            <a:endParaRPr lang="en-US" sz="1600">
              <a:solidFill>
                <a:srgbClr val="00011A"/>
              </a:solidFill>
              <a:latin typeface="Arial" panose="020B0604020202020204" pitchFamily="34" charset="0"/>
              <a:ea typeface="Roboto" pitchFamily="2" charset="0"/>
              <a:cs typeface="Arial" panose="020B0604020202020204" pitchFamily="34" charset="0"/>
            </a:endParaRPr>
          </a:p>
          <a:p>
            <a:pPr marL="342900" lvl="1" indent="-342900">
              <a:spcAft>
                <a:spcPts val="2400"/>
              </a:spcAft>
              <a:buClr>
                <a:srgbClr val="3641FF"/>
              </a:buClr>
              <a:buFont typeface="Arial" panose="020B0604020202020204" pitchFamily="34" charset="0"/>
              <a:buChar char="›"/>
              <a:defRPr/>
            </a:pPr>
            <a:endParaRPr lang="fr-FR" sz="1600">
              <a:solidFill>
                <a:srgbClr val="00011A"/>
              </a:solidFill>
              <a:latin typeface="Arial" panose="020B0604020202020204" pitchFamily="34" charset="0"/>
              <a:ea typeface="Roboto" pitchFamily="2" charset="0"/>
              <a:cs typeface="Arial" panose="020B0604020202020204" pitchFamily="34" charset="0"/>
            </a:endParaRPr>
          </a:p>
        </p:txBody>
      </p:sp>
      <p:cxnSp>
        <p:nvCxnSpPr>
          <p:cNvPr id="5" name="Connecteur droit 4">
            <a:extLst>
              <a:ext uri="{FF2B5EF4-FFF2-40B4-BE49-F238E27FC236}">
                <a16:creationId xmlns:a16="http://schemas.microsoft.com/office/drawing/2014/main" id="{75D46BBC-0CE6-EABC-3E26-3C15E1187D8B}"/>
              </a:ext>
            </a:extLst>
          </p:cNvPr>
          <p:cNvCxnSpPr/>
          <p:nvPr/>
        </p:nvCxnSpPr>
        <p:spPr>
          <a:xfrm>
            <a:off x="974079" y="1790562"/>
            <a:ext cx="0" cy="950976"/>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1990987B-7F3E-5D47-FEE7-62FCD20C04BA}"/>
              </a:ext>
            </a:extLst>
          </p:cNvPr>
          <p:cNvSpPr txBox="1"/>
          <p:nvPr/>
        </p:nvSpPr>
        <p:spPr>
          <a:xfrm rot="16200000">
            <a:off x="239871" y="2045582"/>
            <a:ext cx="1053357" cy="338554"/>
          </a:xfrm>
          <a:prstGeom prst="rect">
            <a:avLst/>
          </a:prstGeom>
          <a:noFill/>
          <a:ln>
            <a:solidFill>
              <a:srgbClr val="FFFFFF"/>
            </a:solidFill>
          </a:ln>
        </p:spPr>
        <p:txBody>
          <a:bodyPr wrap="square" rtlCol="0">
            <a:spAutoFit/>
          </a:bodyPr>
          <a:lstStyle/>
          <a:p>
            <a:r>
              <a:rPr lang="fr-FR" sz="1600"/>
              <a:t>V4.02.027</a:t>
            </a:r>
            <a:endParaRPr lang="fr-FR" sz="1200"/>
          </a:p>
        </p:txBody>
      </p:sp>
    </p:spTree>
    <p:extLst>
      <p:ext uri="{BB962C8B-B14F-4D97-AF65-F5344CB8AC3E}">
        <p14:creationId xmlns:p14="http://schemas.microsoft.com/office/powerpoint/2010/main" val="297147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Evolutions administratives</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9" name="Rectangle 8">
            <a:extLst>
              <a:ext uri="{FF2B5EF4-FFF2-40B4-BE49-F238E27FC236}">
                <a16:creationId xmlns:a16="http://schemas.microsoft.com/office/drawing/2014/main" id="{70268D5C-6280-57C1-C248-9B78D2A4AC36}"/>
              </a:ext>
            </a:extLst>
          </p:cNvPr>
          <p:cNvSpPr/>
          <p:nvPr/>
        </p:nvSpPr>
        <p:spPr>
          <a:xfrm>
            <a:off x="843782" y="1281586"/>
            <a:ext cx="10430858" cy="4088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Facturation automatique :</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Libellé du type</a:t>
            </a:r>
            <a:r>
              <a:rPr kumimoji="0" lang="fr-FR" sz="1700" b="0" i="0" u="none" strike="noStrike" kern="1200" cap="none" spc="0" normalizeH="0" noProof="0">
                <a:ln>
                  <a:noFill/>
                </a:ln>
                <a:solidFill>
                  <a:srgbClr val="222020"/>
                </a:solidFill>
                <a:effectLst/>
                <a:uLnTx/>
                <a:uFillTx/>
                <a:latin typeface="Arial" panose="020B0604020202020204" pitchFamily="34" charset="0"/>
                <a:ea typeface="+mn-ea"/>
                <a:cs typeface="Arial" panose="020B0604020202020204" pitchFamily="34" charset="0"/>
              </a:rPr>
              <a:t> de facture</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Gestion</a:t>
            </a:r>
            <a:r>
              <a:rPr kumimoji="0" lang="fr-FR" sz="1700" b="0" i="0" u="none" strike="noStrike" kern="1200" cap="none" spc="0" normalizeH="0" noProof="0">
                <a:ln>
                  <a:noFill/>
                </a:ln>
                <a:solidFill>
                  <a:srgbClr val="222020"/>
                </a:solidFill>
                <a:effectLst/>
                <a:uLnTx/>
                <a:uFillTx/>
                <a:latin typeface="Arial" panose="020B0604020202020204" pitchFamily="34" charset="0"/>
                <a:ea typeface="+mn-ea"/>
                <a:cs typeface="Arial" panose="020B0604020202020204" pitchFamily="34" charset="0"/>
              </a:rPr>
              <a:t> en lot de la gratuité des prestations</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pic>
        <p:nvPicPr>
          <p:cNvPr id="10" name="Image 9">
            <a:extLst>
              <a:ext uri="{FF2B5EF4-FFF2-40B4-BE49-F238E27FC236}">
                <a16:creationId xmlns:a16="http://schemas.microsoft.com/office/drawing/2014/main" id="{DD7E263A-1745-128A-7B0D-6A7D2C00CD8D}"/>
              </a:ext>
            </a:extLst>
          </p:cNvPr>
          <p:cNvPicPr>
            <a:picLocks noChangeAspect="1"/>
          </p:cNvPicPr>
          <p:nvPr/>
        </p:nvPicPr>
        <p:blipFill>
          <a:blip r:embed="rId5"/>
          <a:stretch>
            <a:fillRect/>
          </a:stretch>
        </p:blipFill>
        <p:spPr>
          <a:xfrm>
            <a:off x="7165134" y="817955"/>
            <a:ext cx="3188739" cy="2255451"/>
          </a:xfrm>
          <a:prstGeom prst="rect">
            <a:avLst/>
          </a:prstGeom>
          <a:ln w="25400">
            <a:solidFill>
              <a:schemeClr val="tx1"/>
            </a:solidFill>
          </a:ln>
        </p:spPr>
      </p:pic>
      <p:sp>
        <p:nvSpPr>
          <p:cNvPr id="12" name="Rectangle : coins arrondis 11">
            <a:extLst>
              <a:ext uri="{FF2B5EF4-FFF2-40B4-BE49-F238E27FC236}">
                <a16:creationId xmlns:a16="http://schemas.microsoft.com/office/drawing/2014/main" id="{F4C25268-D390-15C0-F2AB-682FABE2A1BD}"/>
              </a:ext>
            </a:extLst>
          </p:cNvPr>
          <p:cNvSpPr/>
          <p:nvPr/>
        </p:nvSpPr>
        <p:spPr>
          <a:xfrm>
            <a:off x="7247613" y="1739017"/>
            <a:ext cx="1284524" cy="272987"/>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3F212F4D-60B5-3F3A-ECF6-083F4D83B9D8}"/>
              </a:ext>
            </a:extLst>
          </p:cNvPr>
          <p:cNvSpPr/>
          <p:nvPr/>
        </p:nvSpPr>
        <p:spPr>
          <a:xfrm>
            <a:off x="7247613" y="2149216"/>
            <a:ext cx="1284525" cy="272987"/>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ABBA397C-7A94-E793-F68E-4CC16C864A99}"/>
              </a:ext>
            </a:extLst>
          </p:cNvPr>
          <p:cNvPicPr>
            <a:picLocks noChangeAspect="1"/>
          </p:cNvPicPr>
          <p:nvPr/>
        </p:nvPicPr>
        <p:blipFill>
          <a:blip r:embed="rId6"/>
          <a:stretch>
            <a:fillRect/>
          </a:stretch>
        </p:blipFill>
        <p:spPr>
          <a:xfrm>
            <a:off x="7247613" y="4324492"/>
            <a:ext cx="3057883" cy="2249877"/>
          </a:xfrm>
          <a:prstGeom prst="rect">
            <a:avLst/>
          </a:prstGeom>
          <a:ln w="25400">
            <a:solidFill>
              <a:schemeClr val="tx1"/>
            </a:solidFill>
          </a:ln>
        </p:spPr>
      </p:pic>
      <p:sp>
        <p:nvSpPr>
          <p:cNvPr id="22" name="Rectangle : coins arrondis 21">
            <a:extLst>
              <a:ext uri="{FF2B5EF4-FFF2-40B4-BE49-F238E27FC236}">
                <a16:creationId xmlns:a16="http://schemas.microsoft.com/office/drawing/2014/main" id="{1A879F4B-1FE0-88E9-AA55-ECF8D65BBC6E}"/>
              </a:ext>
            </a:extLst>
          </p:cNvPr>
          <p:cNvSpPr/>
          <p:nvPr/>
        </p:nvSpPr>
        <p:spPr>
          <a:xfrm>
            <a:off x="9293392" y="4228380"/>
            <a:ext cx="310177" cy="345407"/>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164F52D6-073A-13A9-FDBF-4F0BB9C7F7E8}"/>
              </a:ext>
            </a:extLst>
          </p:cNvPr>
          <p:cNvSpPr txBox="1"/>
          <p:nvPr/>
        </p:nvSpPr>
        <p:spPr>
          <a:xfrm>
            <a:off x="6465999" y="3479766"/>
            <a:ext cx="4583906" cy="646331"/>
          </a:xfrm>
          <a:prstGeom prst="rect">
            <a:avLst/>
          </a:prstGeom>
          <a:noFill/>
          <a:ln>
            <a:solidFill>
              <a:schemeClr val="tx1"/>
            </a:solidFill>
          </a:ln>
        </p:spPr>
        <p:txBody>
          <a:bodyPr wrap="square" rtlCol="0">
            <a:spAutoFit/>
          </a:bodyPr>
          <a:lstStyle/>
          <a:p>
            <a:r>
              <a:rPr lang="fr-FR" sz="1200"/>
              <a:t>Possibilité de rendre </a:t>
            </a:r>
            <a:r>
              <a:rPr lang="fr-FR" sz="1200" b="1"/>
              <a:t>Gratuites</a:t>
            </a:r>
            <a:r>
              <a:rPr lang="fr-FR" sz="1200"/>
              <a:t> (ou Facturables) </a:t>
            </a:r>
            <a:r>
              <a:rPr lang="fr-FR" sz="1200" b="1"/>
              <a:t>en lot </a:t>
            </a:r>
            <a:r>
              <a:rPr lang="fr-FR" sz="1200"/>
              <a:t>les prestations du tableau + Contrôle sur les prestations déjà facturées pour ne pas pouvoir les passer directement en Gratuites.</a:t>
            </a:r>
          </a:p>
        </p:txBody>
      </p:sp>
      <p:cxnSp>
        <p:nvCxnSpPr>
          <p:cNvPr id="32" name="Connecteur droit avec flèche 31">
            <a:extLst>
              <a:ext uri="{FF2B5EF4-FFF2-40B4-BE49-F238E27FC236}">
                <a16:creationId xmlns:a16="http://schemas.microsoft.com/office/drawing/2014/main" id="{73DB7F4C-0905-7659-A536-D62CD0A8612A}"/>
              </a:ext>
            </a:extLst>
          </p:cNvPr>
          <p:cNvCxnSpPr>
            <a:cxnSpLocks/>
          </p:cNvCxnSpPr>
          <p:nvPr/>
        </p:nvCxnSpPr>
        <p:spPr>
          <a:xfrm>
            <a:off x="9448481" y="4126097"/>
            <a:ext cx="0" cy="274987"/>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06271B98-CB84-775B-B107-22FBC58C4205}"/>
              </a:ext>
            </a:extLst>
          </p:cNvPr>
          <p:cNvCxnSpPr>
            <a:cxnSpLocks/>
          </p:cNvCxnSpPr>
          <p:nvPr/>
        </p:nvCxnSpPr>
        <p:spPr>
          <a:xfrm>
            <a:off x="6795128" y="1893043"/>
            <a:ext cx="452485"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B1E6BA3-9502-CA9F-6C92-506E3CE435C5}"/>
              </a:ext>
            </a:extLst>
          </p:cNvPr>
          <p:cNvSpPr txBox="1"/>
          <p:nvPr/>
        </p:nvSpPr>
        <p:spPr>
          <a:xfrm>
            <a:off x="4183787" y="1324609"/>
            <a:ext cx="2611341" cy="1384995"/>
          </a:xfrm>
          <a:prstGeom prst="rect">
            <a:avLst/>
          </a:prstGeom>
          <a:noFill/>
          <a:ln>
            <a:solidFill>
              <a:schemeClr val="tx1"/>
            </a:solidFill>
          </a:ln>
        </p:spPr>
        <p:txBody>
          <a:bodyPr wrap="square" rtlCol="0">
            <a:spAutoFit/>
          </a:bodyPr>
          <a:lstStyle/>
          <a:p>
            <a:r>
              <a:rPr lang="fr-FR" sz="1200"/>
              <a:t>L’écran de synthèse de la facturation automatique (« A facturer ») comprend désormais dans la colonne Type de prestation 2 types de </a:t>
            </a:r>
            <a:r>
              <a:rPr lang="fr-FR" sz="1200" b="1"/>
              <a:t>libellés</a:t>
            </a:r>
            <a:r>
              <a:rPr lang="fr-FR" sz="1200"/>
              <a:t> : « Absent à la visite » ou « Salarié pris en charge » ; le libellé sera repris sur l’édition de la facture générique</a:t>
            </a:r>
          </a:p>
        </p:txBody>
      </p:sp>
      <p:cxnSp>
        <p:nvCxnSpPr>
          <p:cNvPr id="38" name="Connecteur droit avec flèche 37">
            <a:extLst>
              <a:ext uri="{FF2B5EF4-FFF2-40B4-BE49-F238E27FC236}">
                <a16:creationId xmlns:a16="http://schemas.microsoft.com/office/drawing/2014/main" id="{2B41B74B-8506-428E-A37A-DA8B06171E41}"/>
              </a:ext>
            </a:extLst>
          </p:cNvPr>
          <p:cNvCxnSpPr>
            <a:cxnSpLocks/>
          </p:cNvCxnSpPr>
          <p:nvPr/>
        </p:nvCxnSpPr>
        <p:spPr>
          <a:xfrm>
            <a:off x="6795128" y="2299404"/>
            <a:ext cx="452485"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998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3" y="647168"/>
            <a:ext cx="5463014"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Evolutions administratives</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9" name="Rectangle 8">
            <a:extLst>
              <a:ext uri="{FF2B5EF4-FFF2-40B4-BE49-F238E27FC236}">
                <a16:creationId xmlns:a16="http://schemas.microsoft.com/office/drawing/2014/main" id="{70268D5C-6280-57C1-C248-9B78D2A4AC36}"/>
              </a:ext>
            </a:extLst>
          </p:cNvPr>
          <p:cNvSpPr/>
          <p:nvPr/>
        </p:nvSpPr>
        <p:spPr>
          <a:xfrm>
            <a:off x="880571" y="1350700"/>
            <a:ext cx="10430858" cy="52373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Facturation</a:t>
            </a:r>
            <a:r>
              <a:rPr kumimoji="0" lang="fr-FR" sz="1700" b="1" i="0" u="none" strike="noStrike" kern="1200" cap="none" spc="0" normalizeH="0" noProof="0">
                <a:ln>
                  <a:noFill/>
                </a:ln>
                <a:solidFill>
                  <a:srgbClr val="3641FF"/>
                </a:solidFill>
                <a:effectLst/>
                <a:uLnTx/>
                <a:uFillTx/>
                <a:latin typeface="Arial" panose="020B0604020202020204" pitchFamily="34" charset="0"/>
                <a:ea typeface="+mn-ea"/>
                <a:cs typeface="Arial" panose="020B0604020202020204" pitchFamily="34" charset="0"/>
              </a:rPr>
              <a:t> automatique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Nouveau séquencement de la facturation automatique</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Paramètres généraux</a:t>
            </a: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sp>
        <p:nvSpPr>
          <p:cNvPr id="29" name="ZoneTexte 28">
            <a:extLst>
              <a:ext uri="{FF2B5EF4-FFF2-40B4-BE49-F238E27FC236}">
                <a16:creationId xmlns:a16="http://schemas.microsoft.com/office/drawing/2014/main" id="{B0DB41F1-CDF8-A581-2AFD-22470145F1BE}"/>
              </a:ext>
            </a:extLst>
          </p:cNvPr>
          <p:cNvSpPr txBox="1"/>
          <p:nvPr/>
        </p:nvSpPr>
        <p:spPr>
          <a:xfrm>
            <a:off x="6553198" y="2524942"/>
            <a:ext cx="4569344" cy="830997"/>
          </a:xfrm>
          <a:prstGeom prst="rect">
            <a:avLst/>
          </a:prstGeom>
          <a:solidFill>
            <a:schemeClr val="accent4">
              <a:lumMod val="60000"/>
              <a:lumOff val="40000"/>
            </a:schemeClr>
          </a:solidFill>
          <a:ln>
            <a:solidFill>
              <a:schemeClr val="tx1"/>
            </a:solidFill>
          </a:ln>
        </p:spPr>
        <p:txBody>
          <a:bodyPr wrap="square" rtlCol="0">
            <a:spAutoFit/>
          </a:bodyPr>
          <a:lstStyle/>
          <a:p>
            <a:r>
              <a:rPr lang="fr-FR" sz="1200"/>
              <a:t>En cas de plantage de MEDTRA (pas de réponse) ou échec de l’enregistrement de la facture en base de données le PDF reste préfixé TEMP (peut être supprimé manuellement), les notifications ne sont pas réalisées et aucun ajout dans la box de l’ADH</a:t>
            </a:r>
          </a:p>
        </p:txBody>
      </p:sp>
      <p:pic>
        <p:nvPicPr>
          <p:cNvPr id="3" name="Image 2">
            <a:extLst>
              <a:ext uri="{FF2B5EF4-FFF2-40B4-BE49-F238E27FC236}">
                <a16:creationId xmlns:a16="http://schemas.microsoft.com/office/drawing/2014/main" id="{98E3F581-DC37-0332-43BB-7EF9B51632EF}"/>
              </a:ext>
            </a:extLst>
          </p:cNvPr>
          <p:cNvPicPr>
            <a:picLocks noChangeAspect="1"/>
          </p:cNvPicPr>
          <p:nvPr/>
        </p:nvPicPr>
        <p:blipFill>
          <a:blip r:embed="rId5"/>
          <a:stretch>
            <a:fillRect/>
          </a:stretch>
        </p:blipFill>
        <p:spPr>
          <a:xfrm>
            <a:off x="3996175" y="4920802"/>
            <a:ext cx="3152347" cy="948596"/>
          </a:xfrm>
          <a:prstGeom prst="rect">
            <a:avLst/>
          </a:prstGeom>
          <a:ln w="25400">
            <a:solidFill>
              <a:schemeClr val="tx1"/>
            </a:solidFill>
          </a:ln>
        </p:spPr>
      </p:pic>
      <p:pic>
        <p:nvPicPr>
          <p:cNvPr id="5" name="Image 4">
            <a:extLst>
              <a:ext uri="{FF2B5EF4-FFF2-40B4-BE49-F238E27FC236}">
                <a16:creationId xmlns:a16="http://schemas.microsoft.com/office/drawing/2014/main" id="{56D625AB-E019-543D-12EA-FC3EEDB90632}"/>
              </a:ext>
            </a:extLst>
          </p:cNvPr>
          <p:cNvPicPr>
            <a:picLocks noChangeAspect="1"/>
          </p:cNvPicPr>
          <p:nvPr/>
        </p:nvPicPr>
        <p:blipFill>
          <a:blip r:embed="rId6"/>
          <a:stretch>
            <a:fillRect/>
          </a:stretch>
        </p:blipFill>
        <p:spPr>
          <a:xfrm>
            <a:off x="7386158" y="4891219"/>
            <a:ext cx="4488475" cy="1535771"/>
          </a:xfrm>
          <a:prstGeom prst="rect">
            <a:avLst/>
          </a:prstGeom>
          <a:ln w="25400">
            <a:solidFill>
              <a:schemeClr val="tx1"/>
            </a:solidFill>
          </a:ln>
        </p:spPr>
      </p:pic>
      <p:pic>
        <p:nvPicPr>
          <p:cNvPr id="15" name="Graphique 14" descr="Fermer avec un remplissage uni">
            <a:extLst>
              <a:ext uri="{FF2B5EF4-FFF2-40B4-BE49-F238E27FC236}">
                <a16:creationId xmlns:a16="http://schemas.microsoft.com/office/drawing/2014/main" id="{B6109DC2-A94F-FF97-E4B5-E4953D4A9C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7422" y="5083347"/>
            <a:ext cx="345742" cy="345742"/>
          </a:xfrm>
          <a:prstGeom prst="rect">
            <a:avLst/>
          </a:prstGeom>
        </p:spPr>
      </p:pic>
      <p:sp>
        <p:nvSpPr>
          <p:cNvPr id="18" name="ZoneTexte 17">
            <a:extLst>
              <a:ext uri="{FF2B5EF4-FFF2-40B4-BE49-F238E27FC236}">
                <a16:creationId xmlns:a16="http://schemas.microsoft.com/office/drawing/2014/main" id="{8F0F6714-1368-15DA-7049-B217A6627AB7}"/>
              </a:ext>
            </a:extLst>
          </p:cNvPr>
          <p:cNvSpPr txBox="1"/>
          <p:nvPr/>
        </p:nvSpPr>
        <p:spPr>
          <a:xfrm>
            <a:off x="362433" y="5991747"/>
            <a:ext cx="6876117" cy="646331"/>
          </a:xfrm>
          <a:prstGeom prst="rect">
            <a:avLst/>
          </a:prstGeom>
          <a:solidFill>
            <a:schemeClr val="bg1"/>
          </a:solidFill>
          <a:ln>
            <a:solidFill>
              <a:schemeClr val="tx1"/>
            </a:solidFill>
          </a:ln>
        </p:spPr>
        <p:txBody>
          <a:bodyPr wrap="square" rtlCol="0">
            <a:spAutoFit/>
          </a:bodyPr>
          <a:lstStyle/>
          <a:p>
            <a:r>
              <a:rPr lang="fr-FR" sz="1200"/>
              <a:t>Lors de la montée de version (V.027) la possibilité de rendre gratuites certaines prestations (comme les visites par exemple) disparaît. C’est désormais un paramètre général qui permet de rendre visible ou non cette case à cocher (Paramètres généraux / A : Facturation)</a:t>
            </a:r>
          </a:p>
        </p:txBody>
      </p:sp>
      <p:sp>
        <p:nvSpPr>
          <p:cNvPr id="19" name="Rectangle : coins arrondis 18">
            <a:extLst>
              <a:ext uri="{FF2B5EF4-FFF2-40B4-BE49-F238E27FC236}">
                <a16:creationId xmlns:a16="http://schemas.microsoft.com/office/drawing/2014/main" id="{792A8805-2617-374E-5302-475FA543D19B}"/>
              </a:ext>
            </a:extLst>
          </p:cNvPr>
          <p:cNvSpPr/>
          <p:nvPr/>
        </p:nvSpPr>
        <p:spPr>
          <a:xfrm>
            <a:off x="7504976" y="6164604"/>
            <a:ext cx="310177" cy="300615"/>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avec flèche 32">
            <a:extLst>
              <a:ext uri="{FF2B5EF4-FFF2-40B4-BE49-F238E27FC236}">
                <a16:creationId xmlns:a16="http://schemas.microsoft.com/office/drawing/2014/main" id="{2F48D24F-E3F0-E9A9-7D98-DF1E0C1193B0}"/>
              </a:ext>
            </a:extLst>
          </p:cNvPr>
          <p:cNvCxnSpPr>
            <a:cxnSpLocks/>
          </p:cNvCxnSpPr>
          <p:nvPr/>
        </p:nvCxnSpPr>
        <p:spPr>
          <a:xfrm flipV="1">
            <a:off x="6418322" y="5336548"/>
            <a:ext cx="0" cy="655199"/>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E9BAD2DE-D1FA-27D8-F977-C878E2FC375D}"/>
              </a:ext>
            </a:extLst>
          </p:cNvPr>
          <p:cNvCxnSpPr>
            <a:cxnSpLocks/>
          </p:cNvCxnSpPr>
          <p:nvPr/>
        </p:nvCxnSpPr>
        <p:spPr>
          <a:xfrm>
            <a:off x="7239786" y="6305918"/>
            <a:ext cx="265190"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56D4D4FB-1184-5CAD-5B6E-9B5602E6BCE2}"/>
              </a:ext>
            </a:extLst>
          </p:cNvPr>
          <p:cNvPicPr>
            <a:picLocks noChangeAspect="1"/>
          </p:cNvPicPr>
          <p:nvPr/>
        </p:nvPicPr>
        <p:blipFill>
          <a:blip r:embed="rId9"/>
          <a:stretch>
            <a:fillRect/>
          </a:stretch>
        </p:blipFill>
        <p:spPr>
          <a:xfrm>
            <a:off x="317367" y="2482063"/>
            <a:ext cx="5238722" cy="1980363"/>
          </a:xfrm>
          <a:prstGeom prst="rect">
            <a:avLst/>
          </a:prstGeom>
          <a:ln w="38100">
            <a:solidFill>
              <a:schemeClr val="tx1"/>
            </a:solidFill>
          </a:ln>
        </p:spPr>
      </p:pic>
      <p:sp>
        <p:nvSpPr>
          <p:cNvPr id="20" name="ZoneTexte 19">
            <a:extLst>
              <a:ext uri="{FF2B5EF4-FFF2-40B4-BE49-F238E27FC236}">
                <a16:creationId xmlns:a16="http://schemas.microsoft.com/office/drawing/2014/main" id="{C60C8FC9-BFC9-1C1C-CF7C-B8A48B9134A7}"/>
              </a:ext>
            </a:extLst>
          </p:cNvPr>
          <p:cNvSpPr txBox="1"/>
          <p:nvPr/>
        </p:nvSpPr>
        <p:spPr>
          <a:xfrm>
            <a:off x="6553200" y="630153"/>
            <a:ext cx="4569345" cy="1015663"/>
          </a:xfrm>
          <a:prstGeom prst="rect">
            <a:avLst/>
          </a:prstGeom>
          <a:noFill/>
          <a:ln>
            <a:solidFill>
              <a:schemeClr val="tx1"/>
            </a:solidFill>
          </a:ln>
        </p:spPr>
        <p:txBody>
          <a:bodyPr wrap="square" rtlCol="0">
            <a:spAutoFit/>
          </a:bodyPr>
          <a:lstStyle/>
          <a:p>
            <a:r>
              <a:rPr lang="fr-FR" sz="1200"/>
              <a:t>Lorsqu’on lance la facturation automatique celle-ci est désormais composée d’un séquencement en </a:t>
            </a:r>
            <a:r>
              <a:rPr lang="fr-FR" sz="1200" b="1"/>
              <a:t>2 phases </a:t>
            </a:r>
            <a:r>
              <a:rPr lang="fr-FR" sz="1200"/>
              <a:t>: </a:t>
            </a:r>
          </a:p>
          <a:p>
            <a:r>
              <a:rPr lang="fr-FR" sz="1200"/>
              <a:t>1. Enregistrement des factures au format PDF « temporaire » (dans Répertoire externe / Admin / Facture / Fact Auto)</a:t>
            </a:r>
          </a:p>
          <a:p>
            <a:r>
              <a:rPr lang="fr-FR" sz="1200"/>
              <a:t>2. Enregistrement des factures en base de données (transaction SQL)</a:t>
            </a:r>
          </a:p>
        </p:txBody>
      </p:sp>
      <p:sp>
        <p:nvSpPr>
          <p:cNvPr id="24" name="Rectangle : coins arrondis 23">
            <a:extLst>
              <a:ext uri="{FF2B5EF4-FFF2-40B4-BE49-F238E27FC236}">
                <a16:creationId xmlns:a16="http://schemas.microsoft.com/office/drawing/2014/main" id="{854CBE7D-93CB-3AAB-D227-265274DDE616}"/>
              </a:ext>
            </a:extLst>
          </p:cNvPr>
          <p:cNvSpPr/>
          <p:nvPr/>
        </p:nvSpPr>
        <p:spPr>
          <a:xfrm>
            <a:off x="4689268" y="3591612"/>
            <a:ext cx="833696" cy="218564"/>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Graphique 25" descr="Flèche haut contour">
            <a:extLst>
              <a:ext uri="{FF2B5EF4-FFF2-40B4-BE49-F238E27FC236}">
                <a16:creationId xmlns:a16="http://schemas.microsoft.com/office/drawing/2014/main" id="{F3864C97-74AA-90EF-4F2C-F75B8316D2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400000">
            <a:off x="5638800" y="3251406"/>
            <a:ext cx="914400" cy="914400"/>
          </a:xfrm>
          <a:prstGeom prst="rect">
            <a:avLst/>
          </a:prstGeom>
        </p:spPr>
      </p:pic>
      <p:sp>
        <p:nvSpPr>
          <p:cNvPr id="34" name="ZoneTexte 33">
            <a:extLst>
              <a:ext uri="{FF2B5EF4-FFF2-40B4-BE49-F238E27FC236}">
                <a16:creationId xmlns:a16="http://schemas.microsoft.com/office/drawing/2014/main" id="{12CE9BF0-B9E7-3270-6276-33BABE95A19A}"/>
              </a:ext>
            </a:extLst>
          </p:cNvPr>
          <p:cNvSpPr txBox="1"/>
          <p:nvPr/>
        </p:nvSpPr>
        <p:spPr>
          <a:xfrm>
            <a:off x="6553198" y="1700148"/>
            <a:ext cx="4569346" cy="646331"/>
          </a:xfrm>
          <a:prstGeom prst="rect">
            <a:avLst/>
          </a:prstGeom>
          <a:solidFill>
            <a:schemeClr val="accent6">
              <a:lumMod val="60000"/>
              <a:lumOff val="40000"/>
            </a:schemeClr>
          </a:solidFill>
          <a:ln>
            <a:solidFill>
              <a:schemeClr val="tx1"/>
            </a:solidFill>
          </a:ln>
        </p:spPr>
        <p:txBody>
          <a:bodyPr wrap="square" rtlCol="0">
            <a:spAutoFit/>
          </a:bodyPr>
          <a:lstStyle/>
          <a:p>
            <a:r>
              <a:rPr lang="fr-FR" sz="1200"/>
              <a:t>Si la transaction est validée : le PDF temporaire (préfixé TEMP) est renommé, les éventuelles notifications sont réalisées (mails, messagerie auto), le PDF est ajouté dans la box de l’ADH (si paramétré)</a:t>
            </a:r>
          </a:p>
        </p:txBody>
      </p:sp>
      <p:sp>
        <p:nvSpPr>
          <p:cNvPr id="37" name="ZoneTexte 36">
            <a:extLst>
              <a:ext uri="{FF2B5EF4-FFF2-40B4-BE49-F238E27FC236}">
                <a16:creationId xmlns:a16="http://schemas.microsoft.com/office/drawing/2014/main" id="{85858A54-04AE-1B0D-C1D6-D168F265B10D}"/>
              </a:ext>
            </a:extLst>
          </p:cNvPr>
          <p:cNvSpPr txBox="1"/>
          <p:nvPr/>
        </p:nvSpPr>
        <p:spPr>
          <a:xfrm>
            <a:off x="6553199" y="3399171"/>
            <a:ext cx="4569343" cy="646331"/>
          </a:xfrm>
          <a:prstGeom prst="rect">
            <a:avLst/>
          </a:prstGeom>
          <a:solidFill>
            <a:schemeClr val="accent4">
              <a:lumMod val="60000"/>
              <a:lumOff val="40000"/>
            </a:schemeClr>
          </a:solidFill>
          <a:ln>
            <a:solidFill>
              <a:schemeClr val="tx1"/>
            </a:solidFill>
          </a:ln>
        </p:spPr>
        <p:txBody>
          <a:bodyPr wrap="square" rtlCol="0">
            <a:spAutoFit/>
          </a:bodyPr>
          <a:lstStyle/>
          <a:p>
            <a:r>
              <a:rPr lang="fr-FR" sz="1200"/>
              <a:t>La fenêtre de facturation auto affiche le n° de la dernière facture enregistrée en base de données puis se réactualise avec la liste des prestations non facturées</a:t>
            </a:r>
          </a:p>
        </p:txBody>
      </p:sp>
      <p:pic>
        <p:nvPicPr>
          <p:cNvPr id="31" name="Image 30">
            <a:extLst>
              <a:ext uri="{FF2B5EF4-FFF2-40B4-BE49-F238E27FC236}">
                <a16:creationId xmlns:a16="http://schemas.microsoft.com/office/drawing/2014/main" id="{1100E246-9CCF-E42B-C5E7-32360E544461}"/>
              </a:ext>
            </a:extLst>
          </p:cNvPr>
          <p:cNvPicPr>
            <a:picLocks noChangeAspect="1"/>
          </p:cNvPicPr>
          <p:nvPr/>
        </p:nvPicPr>
        <p:blipFill>
          <a:blip r:embed="rId12"/>
          <a:stretch>
            <a:fillRect/>
          </a:stretch>
        </p:blipFill>
        <p:spPr>
          <a:xfrm>
            <a:off x="8396127" y="3869929"/>
            <a:ext cx="3433440" cy="849325"/>
          </a:xfrm>
          <a:prstGeom prst="rect">
            <a:avLst/>
          </a:prstGeom>
          <a:ln w="25400">
            <a:solidFill>
              <a:schemeClr val="tx1"/>
            </a:solidFill>
          </a:ln>
        </p:spPr>
      </p:pic>
    </p:spTree>
    <p:extLst>
      <p:ext uri="{BB962C8B-B14F-4D97-AF65-F5344CB8AC3E}">
        <p14:creationId xmlns:p14="http://schemas.microsoft.com/office/powerpoint/2010/main" val="415846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Evolutions administratives</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9" name="Rectangle 8">
            <a:extLst>
              <a:ext uri="{FF2B5EF4-FFF2-40B4-BE49-F238E27FC236}">
                <a16:creationId xmlns:a16="http://schemas.microsoft.com/office/drawing/2014/main" id="{70268D5C-6280-57C1-C248-9B78D2A4AC36}"/>
              </a:ext>
            </a:extLst>
          </p:cNvPr>
          <p:cNvSpPr/>
          <p:nvPr/>
        </p:nvSpPr>
        <p:spPr>
          <a:xfrm>
            <a:off x="880571" y="1390638"/>
            <a:ext cx="10430858" cy="380104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Règlements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Règlement des arriérés</a:t>
            </a:r>
            <a:endParaRPr kumimoji="0" lang="fr-FR" sz="1700" b="0" i="0" u="none" strike="noStrike" kern="1200" cap="none" spc="0" normalizeH="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sp>
        <p:nvSpPr>
          <p:cNvPr id="22" name="Rectangle : coins arrondis 21">
            <a:extLst>
              <a:ext uri="{FF2B5EF4-FFF2-40B4-BE49-F238E27FC236}">
                <a16:creationId xmlns:a16="http://schemas.microsoft.com/office/drawing/2014/main" id="{1A879F4B-1FE0-88E9-AA55-ECF8D65BBC6E}"/>
              </a:ext>
            </a:extLst>
          </p:cNvPr>
          <p:cNvSpPr/>
          <p:nvPr/>
        </p:nvSpPr>
        <p:spPr>
          <a:xfrm>
            <a:off x="3956587" y="4362268"/>
            <a:ext cx="310177" cy="300615"/>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164F52D6-073A-13A9-FDBF-4F0BB9C7F7E8}"/>
              </a:ext>
            </a:extLst>
          </p:cNvPr>
          <p:cNvSpPr txBox="1"/>
          <p:nvPr/>
        </p:nvSpPr>
        <p:spPr>
          <a:xfrm>
            <a:off x="1131981" y="2440084"/>
            <a:ext cx="4583906" cy="646331"/>
          </a:xfrm>
          <a:prstGeom prst="rect">
            <a:avLst/>
          </a:prstGeom>
          <a:noFill/>
          <a:ln>
            <a:solidFill>
              <a:schemeClr val="tx1"/>
            </a:solidFill>
          </a:ln>
        </p:spPr>
        <p:txBody>
          <a:bodyPr wrap="square" rtlCol="0">
            <a:spAutoFit/>
          </a:bodyPr>
          <a:lstStyle/>
          <a:p>
            <a:r>
              <a:rPr lang="fr-FR" sz="1200"/>
              <a:t>Lors de l’ajout d’un règlement d’un ADH au statut suspendu ou radié, lorsque le solde devient équilibré ou positif le logiciel propose automatiquement de modifier le statut de l’ADH.</a:t>
            </a:r>
          </a:p>
        </p:txBody>
      </p:sp>
      <p:pic>
        <p:nvPicPr>
          <p:cNvPr id="19" name="Image 18">
            <a:extLst>
              <a:ext uri="{FF2B5EF4-FFF2-40B4-BE49-F238E27FC236}">
                <a16:creationId xmlns:a16="http://schemas.microsoft.com/office/drawing/2014/main" id="{370E7EA9-121A-2244-9C94-736F916A4D5F}"/>
              </a:ext>
            </a:extLst>
          </p:cNvPr>
          <p:cNvPicPr>
            <a:picLocks noChangeAspect="1"/>
          </p:cNvPicPr>
          <p:nvPr/>
        </p:nvPicPr>
        <p:blipFill>
          <a:blip r:embed="rId5"/>
          <a:stretch>
            <a:fillRect/>
          </a:stretch>
        </p:blipFill>
        <p:spPr>
          <a:xfrm>
            <a:off x="315898" y="3319888"/>
            <a:ext cx="5455702" cy="3318190"/>
          </a:xfrm>
          <a:prstGeom prst="rect">
            <a:avLst/>
          </a:prstGeom>
          <a:ln w="25400">
            <a:solidFill>
              <a:schemeClr val="tx1"/>
            </a:solidFill>
          </a:ln>
        </p:spPr>
      </p:pic>
      <p:pic>
        <p:nvPicPr>
          <p:cNvPr id="26" name="Image 25">
            <a:extLst>
              <a:ext uri="{FF2B5EF4-FFF2-40B4-BE49-F238E27FC236}">
                <a16:creationId xmlns:a16="http://schemas.microsoft.com/office/drawing/2014/main" id="{E84B20CC-BF94-FF3D-08E7-A31F58C68C9E}"/>
              </a:ext>
            </a:extLst>
          </p:cNvPr>
          <p:cNvPicPr>
            <a:picLocks noChangeAspect="1"/>
          </p:cNvPicPr>
          <p:nvPr/>
        </p:nvPicPr>
        <p:blipFill>
          <a:blip r:embed="rId6"/>
          <a:stretch>
            <a:fillRect/>
          </a:stretch>
        </p:blipFill>
        <p:spPr>
          <a:xfrm>
            <a:off x="6096000" y="167415"/>
            <a:ext cx="4857946" cy="2946815"/>
          </a:xfrm>
          <a:prstGeom prst="rect">
            <a:avLst/>
          </a:prstGeom>
          <a:ln w="25400">
            <a:solidFill>
              <a:schemeClr val="tx1"/>
            </a:solidFill>
          </a:ln>
        </p:spPr>
      </p:pic>
      <p:pic>
        <p:nvPicPr>
          <p:cNvPr id="15" name="Image 14">
            <a:extLst>
              <a:ext uri="{FF2B5EF4-FFF2-40B4-BE49-F238E27FC236}">
                <a16:creationId xmlns:a16="http://schemas.microsoft.com/office/drawing/2014/main" id="{4147B186-D5BB-70CC-8D78-A1F71427D872}"/>
              </a:ext>
            </a:extLst>
          </p:cNvPr>
          <p:cNvPicPr>
            <a:picLocks noChangeAspect="1"/>
          </p:cNvPicPr>
          <p:nvPr/>
        </p:nvPicPr>
        <p:blipFill>
          <a:blip r:embed="rId7"/>
          <a:stretch>
            <a:fillRect/>
          </a:stretch>
        </p:blipFill>
        <p:spPr>
          <a:xfrm>
            <a:off x="6420402" y="4453819"/>
            <a:ext cx="3760564" cy="1100029"/>
          </a:xfrm>
          <a:prstGeom prst="rect">
            <a:avLst/>
          </a:prstGeom>
          <a:ln w="25400">
            <a:solidFill>
              <a:schemeClr val="tx1"/>
            </a:solidFill>
          </a:ln>
        </p:spPr>
      </p:pic>
      <p:pic>
        <p:nvPicPr>
          <p:cNvPr id="24" name="Image 23">
            <a:extLst>
              <a:ext uri="{FF2B5EF4-FFF2-40B4-BE49-F238E27FC236}">
                <a16:creationId xmlns:a16="http://schemas.microsoft.com/office/drawing/2014/main" id="{1B4D507A-9BC5-C738-DCF4-9CC85559AC27}"/>
              </a:ext>
            </a:extLst>
          </p:cNvPr>
          <p:cNvPicPr>
            <a:picLocks noChangeAspect="1"/>
          </p:cNvPicPr>
          <p:nvPr/>
        </p:nvPicPr>
        <p:blipFill>
          <a:blip r:embed="rId8"/>
          <a:stretch>
            <a:fillRect/>
          </a:stretch>
        </p:blipFill>
        <p:spPr>
          <a:xfrm>
            <a:off x="6420402" y="3322863"/>
            <a:ext cx="5102790" cy="1014590"/>
          </a:xfrm>
          <a:prstGeom prst="rect">
            <a:avLst/>
          </a:prstGeom>
          <a:ln w="25400">
            <a:solidFill>
              <a:schemeClr val="tx1"/>
            </a:solidFill>
          </a:ln>
        </p:spPr>
      </p:pic>
      <p:sp>
        <p:nvSpPr>
          <p:cNvPr id="27" name="Rectangle : coins arrondis 26">
            <a:extLst>
              <a:ext uri="{FF2B5EF4-FFF2-40B4-BE49-F238E27FC236}">
                <a16:creationId xmlns:a16="http://schemas.microsoft.com/office/drawing/2014/main" id="{10775F06-7FCE-90A7-24B6-FA53C3281BB5}"/>
              </a:ext>
            </a:extLst>
          </p:cNvPr>
          <p:cNvSpPr/>
          <p:nvPr/>
        </p:nvSpPr>
        <p:spPr>
          <a:xfrm>
            <a:off x="5973952" y="2413713"/>
            <a:ext cx="2288311" cy="587019"/>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avec flèche 31">
            <a:extLst>
              <a:ext uri="{FF2B5EF4-FFF2-40B4-BE49-F238E27FC236}">
                <a16:creationId xmlns:a16="http://schemas.microsoft.com/office/drawing/2014/main" id="{73DB7F4C-0905-7659-A536-D62CD0A8612A}"/>
              </a:ext>
            </a:extLst>
          </p:cNvPr>
          <p:cNvCxnSpPr>
            <a:cxnSpLocks/>
          </p:cNvCxnSpPr>
          <p:nvPr/>
        </p:nvCxnSpPr>
        <p:spPr>
          <a:xfrm flipV="1">
            <a:off x="5726061" y="2733592"/>
            <a:ext cx="1011934" cy="1"/>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A41CCED7-8462-1063-3170-C6E9E20DBE6B}"/>
              </a:ext>
            </a:extLst>
          </p:cNvPr>
          <p:cNvCxnSpPr>
            <a:cxnSpLocks/>
          </p:cNvCxnSpPr>
          <p:nvPr/>
        </p:nvCxnSpPr>
        <p:spPr>
          <a:xfrm>
            <a:off x="2189022" y="3086415"/>
            <a:ext cx="0" cy="631186"/>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36" name="Graphique 35" descr="Ligne fléchée : incurvée dans le sens des aiguilles d’une montre contour">
            <a:extLst>
              <a:ext uri="{FF2B5EF4-FFF2-40B4-BE49-F238E27FC236}">
                <a16:creationId xmlns:a16="http://schemas.microsoft.com/office/drawing/2014/main" id="{5AAB7B89-DA0D-6339-084B-872339A998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4344676">
            <a:off x="5809894" y="5523481"/>
            <a:ext cx="914400" cy="914400"/>
          </a:xfrm>
          <a:prstGeom prst="rect">
            <a:avLst/>
          </a:prstGeom>
        </p:spPr>
      </p:pic>
      <p:pic>
        <p:nvPicPr>
          <p:cNvPr id="39" name="Graphique 38" descr="Flèche haut contour">
            <a:extLst>
              <a:ext uri="{FF2B5EF4-FFF2-40B4-BE49-F238E27FC236}">
                <a16:creationId xmlns:a16="http://schemas.microsoft.com/office/drawing/2014/main" id="{07F89374-EBA7-3CD3-8B9B-E6152151BA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10294" y="2707223"/>
            <a:ext cx="914400" cy="914400"/>
          </a:xfrm>
          <a:prstGeom prst="rect">
            <a:avLst/>
          </a:prstGeom>
        </p:spPr>
      </p:pic>
    </p:spTree>
    <p:extLst>
      <p:ext uri="{BB962C8B-B14F-4D97-AF65-F5344CB8AC3E}">
        <p14:creationId xmlns:p14="http://schemas.microsoft.com/office/powerpoint/2010/main" val="1760793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Evolutions administratives</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9" name="Rectangle 8">
            <a:extLst>
              <a:ext uri="{FF2B5EF4-FFF2-40B4-BE49-F238E27FC236}">
                <a16:creationId xmlns:a16="http://schemas.microsoft.com/office/drawing/2014/main" id="{70268D5C-6280-57C1-C248-9B78D2A4AC36}"/>
              </a:ext>
            </a:extLst>
          </p:cNvPr>
          <p:cNvSpPr/>
          <p:nvPr/>
        </p:nvSpPr>
        <p:spPr>
          <a:xfrm>
            <a:off x="890409" y="1392956"/>
            <a:ext cx="10430858" cy="12157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Règlements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Gestion de la TVA</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sp>
        <p:nvSpPr>
          <p:cNvPr id="23" name="ZoneTexte 22">
            <a:extLst>
              <a:ext uri="{FF2B5EF4-FFF2-40B4-BE49-F238E27FC236}">
                <a16:creationId xmlns:a16="http://schemas.microsoft.com/office/drawing/2014/main" id="{164F52D6-073A-13A9-FDBF-4F0BB9C7F7E8}"/>
              </a:ext>
            </a:extLst>
          </p:cNvPr>
          <p:cNvSpPr txBox="1"/>
          <p:nvPr/>
        </p:nvSpPr>
        <p:spPr>
          <a:xfrm>
            <a:off x="1131980" y="2440084"/>
            <a:ext cx="5146269" cy="1384995"/>
          </a:xfrm>
          <a:prstGeom prst="rect">
            <a:avLst/>
          </a:prstGeom>
          <a:noFill/>
          <a:ln>
            <a:solidFill>
              <a:schemeClr val="tx1"/>
            </a:solidFill>
          </a:ln>
        </p:spPr>
        <p:txBody>
          <a:bodyPr wrap="square" rtlCol="0">
            <a:spAutoFit/>
          </a:bodyPr>
          <a:lstStyle/>
          <a:p>
            <a:r>
              <a:rPr lang="fr-FR" sz="1200"/>
              <a:t>1. Lors de la saisie d’un règlement dont le montant est équivalent au montant TTC de la facture, le taux de TVA appliqué sera toujours celui de la facture d’origine ; il n’est plus possible de le modifier</a:t>
            </a:r>
          </a:p>
          <a:p>
            <a:r>
              <a:rPr lang="fr-FR" sz="1200"/>
              <a:t>2. Lors de la saisie d’un règlement partiel le taux de TVA est aussi celui de la facture d’origine</a:t>
            </a:r>
          </a:p>
          <a:p>
            <a:r>
              <a:rPr lang="fr-FR" sz="1200"/>
              <a:t>3. Lors de la saisie d’un règlement libre le champ TVA est désormais obligatoire 4. Dans tous les cas le taux de TVA appliqué est affiché pour confirmation</a:t>
            </a:r>
          </a:p>
        </p:txBody>
      </p:sp>
      <p:pic>
        <p:nvPicPr>
          <p:cNvPr id="3" name="Image 2">
            <a:extLst>
              <a:ext uri="{FF2B5EF4-FFF2-40B4-BE49-F238E27FC236}">
                <a16:creationId xmlns:a16="http://schemas.microsoft.com/office/drawing/2014/main" id="{9A05F4A4-E5A1-282D-A4F1-7F0CDCCEA59A}"/>
              </a:ext>
            </a:extLst>
          </p:cNvPr>
          <p:cNvPicPr>
            <a:picLocks noChangeAspect="1"/>
          </p:cNvPicPr>
          <p:nvPr/>
        </p:nvPicPr>
        <p:blipFill>
          <a:blip r:embed="rId5"/>
          <a:stretch>
            <a:fillRect/>
          </a:stretch>
        </p:blipFill>
        <p:spPr>
          <a:xfrm>
            <a:off x="6529658" y="2497052"/>
            <a:ext cx="5107418" cy="1228367"/>
          </a:xfrm>
          <a:prstGeom prst="rect">
            <a:avLst/>
          </a:prstGeom>
          <a:ln w="25400">
            <a:solidFill>
              <a:schemeClr val="tx1"/>
            </a:solidFill>
          </a:ln>
        </p:spPr>
      </p:pic>
      <p:cxnSp>
        <p:nvCxnSpPr>
          <p:cNvPr id="32" name="Connecteur droit avec flèche 31">
            <a:extLst>
              <a:ext uri="{FF2B5EF4-FFF2-40B4-BE49-F238E27FC236}">
                <a16:creationId xmlns:a16="http://schemas.microsoft.com/office/drawing/2014/main" id="{73DB7F4C-0905-7659-A536-D62CD0A8612A}"/>
              </a:ext>
            </a:extLst>
          </p:cNvPr>
          <p:cNvCxnSpPr>
            <a:cxnSpLocks/>
          </p:cNvCxnSpPr>
          <p:nvPr/>
        </p:nvCxnSpPr>
        <p:spPr>
          <a:xfrm>
            <a:off x="6278249" y="3132581"/>
            <a:ext cx="735293"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10775F06-7FCE-90A7-24B6-FA53C3281BB5}"/>
              </a:ext>
            </a:extLst>
          </p:cNvPr>
          <p:cNvSpPr/>
          <p:nvPr/>
        </p:nvSpPr>
        <p:spPr>
          <a:xfrm>
            <a:off x="10586301" y="2809190"/>
            <a:ext cx="1050775" cy="414776"/>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82685A8-2621-D42C-A0B2-D5DDE809194D}"/>
              </a:ext>
            </a:extLst>
          </p:cNvPr>
          <p:cNvSpPr/>
          <p:nvPr/>
        </p:nvSpPr>
        <p:spPr>
          <a:xfrm>
            <a:off x="890409" y="3818200"/>
            <a:ext cx="10430858" cy="92845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Règlement multi-ADH</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pic>
        <p:nvPicPr>
          <p:cNvPr id="10" name="Image 9">
            <a:extLst>
              <a:ext uri="{FF2B5EF4-FFF2-40B4-BE49-F238E27FC236}">
                <a16:creationId xmlns:a16="http://schemas.microsoft.com/office/drawing/2014/main" id="{4CA2FFE4-864D-2C61-91AE-F660E5B1EE21}"/>
              </a:ext>
            </a:extLst>
          </p:cNvPr>
          <p:cNvPicPr>
            <a:picLocks noChangeAspect="1"/>
          </p:cNvPicPr>
          <p:nvPr/>
        </p:nvPicPr>
        <p:blipFill>
          <a:blip r:embed="rId6"/>
          <a:stretch>
            <a:fillRect/>
          </a:stretch>
        </p:blipFill>
        <p:spPr>
          <a:xfrm>
            <a:off x="4807670" y="4209839"/>
            <a:ext cx="5778631" cy="2427024"/>
          </a:xfrm>
          <a:prstGeom prst="rect">
            <a:avLst/>
          </a:prstGeom>
          <a:ln w="25400">
            <a:solidFill>
              <a:schemeClr val="tx1"/>
            </a:solidFill>
          </a:ln>
        </p:spPr>
      </p:pic>
      <p:sp>
        <p:nvSpPr>
          <p:cNvPr id="22" name="Rectangle : coins arrondis 21">
            <a:extLst>
              <a:ext uri="{FF2B5EF4-FFF2-40B4-BE49-F238E27FC236}">
                <a16:creationId xmlns:a16="http://schemas.microsoft.com/office/drawing/2014/main" id="{1A879F4B-1FE0-88E9-AA55-ECF8D65BBC6E}"/>
              </a:ext>
            </a:extLst>
          </p:cNvPr>
          <p:cNvSpPr/>
          <p:nvPr/>
        </p:nvSpPr>
        <p:spPr>
          <a:xfrm>
            <a:off x="7288923" y="5743163"/>
            <a:ext cx="2524380" cy="827319"/>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472AA9FA-B3AF-47FB-2CAE-887321704A63}"/>
              </a:ext>
            </a:extLst>
          </p:cNvPr>
          <p:cNvSpPr txBox="1"/>
          <p:nvPr/>
        </p:nvSpPr>
        <p:spPr>
          <a:xfrm>
            <a:off x="1205497" y="5221767"/>
            <a:ext cx="3328796" cy="830997"/>
          </a:xfrm>
          <a:prstGeom prst="rect">
            <a:avLst/>
          </a:prstGeom>
          <a:noFill/>
          <a:ln>
            <a:solidFill>
              <a:schemeClr val="tx1"/>
            </a:solidFill>
          </a:ln>
        </p:spPr>
        <p:txBody>
          <a:bodyPr wrap="square" rtlCol="0">
            <a:spAutoFit/>
          </a:bodyPr>
          <a:lstStyle/>
          <a:p>
            <a:r>
              <a:rPr lang="fr-FR" sz="1200"/>
              <a:t>Dans l’onglet « Situation comptable » de l’ADH le détail d’un règlement multi-ADH fait apparaître : la date de la pièce d’origine, le nom et le code de l’ADH ainsi que le montant du règlement</a:t>
            </a:r>
          </a:p>
        </p:txBody>
      </p:sp>
      <p:cxnSp>
        <p:nvCxnSpPr>
          <p:cNvPr id="13" name="Connecteur droit avec flèche 12">
            <a:extLst>
              <a:ext uri="{FF2B5EF4-FFF2-40B4-BE49-F238E27FC236}">
                <a16:creationId xmlns:a16="http://schemas.microsoft.com/office/drawing/2014/main" id="{F4997F8F-60E9-AD75-2E7F-66EED11495EE}"/>
              </a:ext>
            </a:extLst>
          </p:cNvPr>
          <p:cNvCxnSpPr>
            <a:cxnSpLocks/>
          </p:cNvCxnSpPr>
          <p:nvPr/>
        </p:nvCxnSpPr>
        <p:spPr>
          <a:xfrm>
            <a:off x="4534293" y="5617821"/>
            <a:ext cx="735293"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05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Evolutions administratives</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9" name="Rectangle 8">
            <a:extLst>
              <a:ext uri="{FF2B5EF4-FFF2-40B4-BE49-F238E27FC236}">
                <a16:creationId xmlns:a16="http://schemas.microsoft.com/office/drawing/2014/main" id="{70268D5C-6280-57C1-C248-9B78D2A4AC36}"/>
              </a:ext>
            </a:extLst>
          </p:cNvPr>
          <p:cNvSpPr/>
          <p:nvPr/>
        </p:nvSpPr>
        <p:spPr>
          <a:xfrm>
            <a:off x="890409" y="1392956"/>
            <a:ext cx="2710630" cy="12157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DOE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Effectifs non à jour</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sp>
        <p:nvSpPr>
          <p:cNvPr id="23" name="ZoneTexte 22">
            <a:extLst>
              <a:ext uri="{FF2B5EF4-FFF2-40B4-BE49-F238E27FC236}">
                <a16:creationId xmlns:a16="http://schemas.microsoft.com/office/drawing/2014/main" id="{164F52D6-073A-13A9-FDBF-4F0BB9C7F7E8}"/>
              </a:ext>
            </a:extLst>
          </p:cNvPr>
          <p:cNvSpPr txBox="1"/>
          <p:nvPr/>
        </p:nvSpPr>
        <p:spPr>
          <a:xfrm>
            <a:off x="4729285" y="1336628"/>
            <a:ext cx="2469058" cy="461665"/>
          </a:xfrm>
          <a:prstGeom prst="rect">
            <a:avLst/>
          </a:prstGeom>
          <a:noFill/>
          <a:ln>
            <a:solidFill>
              <a:schemeClr val="tx1"/>
            </a:solidFill>
          </a:ln>
        </p:spPr>
        <p:txBody>
          <a:bodyPr wrap="square" rtlCol="0">
            <a:spAutoFit/>
          </a:bodyPr>
          <a:lstStyle/>
          <a:p>
            <a:r>
              <a:rPr lang="fr-FR" sz="1200"/>
              <a:t>Ajout de la fenêtre de recherche multicritères des ADH</a:t>
            </a:r>
          </a:p>
        </p:txBody>
      </p:sp>
      <p:pic>
        <p:nvPicPr>
          <p:cNvPr id="5" name="Image 4">
            <a:extLst>
              <a:ext uri="{FF2B5EF4-FFF2-40B4-BE49-F238E27FC236}">
                <a16:creationId xmlns:a16="http://schemas.microsoft.com/office/drawing/2014/main" id="{2926E24F-0E98-16B5-A114-1BB59B2B08AF}"/>
              </a:ext>
            </a:extLst>
          </p:cNvPr>
          <p:cNvPicPr>
            <a:picLocks noChangeAspect="1"/>
          </p:cNvPicPr>
          <p:nvPr/>
        </p:nvPicPr>
        <p:blipFill>
          <a:blip r:embed="rId5"/>
          <a:stretch>
            <a:fillRect/>
          </a:stretch>
        </p:blipFill>
        <p:spPr>
          <a:xfrm>
            <a:off x="4729285" y="2344413"/>
            <a:ext cx="5799798" cy="1563464"/>
          </a:xfrm>
          <a:prstGeom prst="rect">
            <a:avLst/>
          </a:prstGeom>
          <a:ln w="25400">
            <a:solidFill>
              <a:schemeClr val="tx1"/>
            </a:solidFill>
          </a:ln>
        </p:spPr>
      </p:pic>
      <p:sp>
        <p:nvSpPr>
          <p:cNvPr id="22" name="Rectangle : coins arrondis 21">
            <a:extLst>
              <a:ext uri="{FF2B5EF4-FFF2-40B4-BE49-F238E27FC236}">
                <a16:creationId xmlns:a16="http://schemas.microsoft.com/office/drawing/2014/main" id="{1A879F4B-1FE0-88E9-AA55-ECF8D65BBC6E}"/>
              </a:ext>
            </a:extLst>
          </p:cNvPr>
          <p:cNvSpPr/>
          <p:nvPr/>
        </p:nvSpPr>
        <p:spPr>
          <a:xfrm>
            <a:off x="6612933" y="2674871"/>
            <a:ext cx="2473379" cy="294663"/>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52756507-8FB0-DD05-CCF1-3DF369FF254E}"/>
              </a:ext>
            </a:extLst>
          </p:cNvPr>
          <p:cNvPicPr>
            <a:picLocks noChangeAspect="1"/>
          </p:cNvPicPr>
          <p:nvPr/>
        </p:nvPicPr>
        <p:blipFill>
          <a:blip r:embed="rId6"/>
          <a:stretch>
            <a:fillRect/>
          </a:stretch>
        </p:blipFill>
        <p:spPr>
          <a:xfrm>
            <a:off x="7790046" y="211212"/>
            <a:ext cx="2930545" cy="1980352"/>
          </a:xfrm>
          <a:prstGeom prst="rect">
            <a:avLst/>
          </a:prstGeom>
          <a:ln w="25400">
            <a:solidFill>
              <a:schemeClr val="tx1"/>
            </a:solidFill>
          </a:ln>
        </p:spPr>
      </p:pic>
      <p:pic>
        <p:nvPicPr>
          <p:cNvPr id="16" name="Graphique 15" descr="Ligne fléchée : incurvée dans le sens des aiguilles d’une montre contour">
            <a:extLst>
              <a:ext uri="{FF2B5EF4-FFF2-40B4-BE49-F238E27FC236}">
                <a16:creationId xmlns:a16="http://schemas.microsoft.com/office/drawing/2014/main" id="{870A0626-F9B1-CA97-C357-B66E1E283B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034158">
            <a:off x="8377614" y="1814262"/>
            <a:ext cx="914400" cy="914400"/>
          </a:xfrm>
          <a:prstGeom prst="rect">
            <a:avLst/>
          </a:prstGeom>
        </p:spPr>
      </p:pic>
      <p:cxnSp>
        <p:nvCxnSpPr>
          <p:cNvPr id="17" name="Connecteur droit avec flèche 16">
            <a:extLst>
              <a:ext uri="{FF2B5EF4-FFF2-40B4-BE49-F238E27FC236}">
                <a16:creationId xmlns:a16="http://schemas.microsoft.com/office/drawing/2014/main" id="{C854EFC0-D824-7FB8-F072-6963BFF10A28}"/>
              </a:ext>
            </a:extLst>
          </p:cNvPr>
          <p:cNvCxnSpPr>
            <a:cxnSpLocks/>
          </p:cNvCxnSpPr>
          <p:nvPr/>
        </p:nvCxnSpPr>
        <p:spPr>
          <a:xfrm>
            <a:off x="7198343" y="1551371"/>
            <a:ext cx="735293"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5EC2F7D-D149-4423-E4A7-CDB5AF29CCE9}"/>
              </a:ext>
            </a:extLst>
          </p:cNvPr>
          <p:cNvSpPr/>
          <p:nvPr/>
        </p:nvSpPr>
        <p:spPr>
          <a:xfrm>
            <a:off x="948203" y="4026568"/>
            <a:ext cx="4076283" cy="12157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Changement d’employeur en lot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Gestion de la case « A facturer »</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pic>
        <p:nvPicPr>
          <p:cNvPr id="19" name="Image 18">
            <a:extLst>
              <a:ext uri="{FF2B5EF4-FFF2-40B4-BE49-F238E27FC236}">
                <a16:creationId xmlns:a16="http://schemas.microsoft.com/office/drawing/2014/main" id="{361196E7-BF38-531D-DA71-A2BD1C06AA81}"/>
              </a:ext>
            </a:extLst>
          </p:cNvPr>
          <p:cNvPicPr>
            <a:picLocks noChangeAspect="1"/>
          </p:cNvPicPr>
          <p:nvPr/>
        </p:nvPicPr>
        <p:blipFill>
          <a:blip r:embed="rId9"/>
          <a:stretch>
            <a:fillRect/>
          </a:stretch>
        </p:blipFill>
        <p:spPr>
          <a:xfrm>
            <a:off x="7348808" y="4092269"/>
            <a:ext cx="3371783" cy="2368351"/>
          </a:xfrm>
          <a:prstGeom prst="rect">
            <a:avLst/>
          </a:prstGeom>
          <a:ln w="25400">
            <a:solidFill>
              <a:schemeClr val="tx1"/>
            </a:solidFill>
          </a:ln>
        </p:spPr>
      </p:pic>
      <p:sp>
        <p:nvSpPr>
          <p:cNvPr id="12" name="ZoneTexte 11">
            <a:extLst>
              <a:ext uri="{FF2B5EF4-FFF2-40B4-BE49-F238E27FC236}">
                <a16:creationId xmlns:a16="http://schemas.microsoft.com/office/drawing/2014/main" id="{472AA9FA-B3AF-47FB-2CAE-887321704A63}"/>
              </a:ext>
            </a:extLst>
          </p:cNvPr>
          <p:cNvSpPr txBox="1"/>
          <p:nvPr/>
        </p:nvSpPr>
        <p:spPr>
          <a:xfrm>
            <a:off x="4920793" y="4690375"/>
            <a:ext cx="2060369" cy="830997"/>
          </a:xfrm>
          <a:prstGeom prst="rect">
            <a:avLst/>
          </a:prstGeom>
          <a:noFill/>
          <a:ln>
            <a:solidFill>
              <a:schemeClr val="tx1"/>
            </a:solidFill>
          </a:ln>
        </p:spPr>
        <p:txBody>
          <a:bodyPr wrap="square" rtlCol="0">
            <a:spAutoFit/>
          </a:bodyPr>
          <a:lstStyle/>
          <a:p>
            <a:r>
              <a:rPr lang="fr-FR" sz="1200"/>
              <a:t>Dans le cas de changement d’employeur en lot la coche « A facturer » devient un critère modifiable</a:t>
            </a:r>
          </a:p>
        </p:txBody>
      </p:sp>
      <p:cxnSp>
        <p:nvCxnSpPr>
          <p:cNvPr id="13" name="Connecteur droit avec flèche 12">
            <a:extLst>
              <a:ext uri="{FF2B5EF4-FFF2-40B4-BE49-F238E27FC236}">
                <a16:creationId xmlns:a16="http://schemas.microsoft.com/office/drawing/2014/main" id="{F4997F8F-60E9-AD75-2E7F-66EED11495EE}"/>
              </a:ext>
            </a:extLst>
          </p:cNvPr>
          <p:cNvCxnSpPr>
            <a:cxnSpLocks/>
            <a:stCxn id="12" idx="3"/>
          </p:cNvCxnSpPr>
          <p:nvPr/>
        </p:nvCxnSpPr>
        <p:spPr>
          <a:xfrm>
            <a:off x="6981162" y="5105874"/>
            <a:ext cx="367646"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 coins arrondis 19">
            <a:extLst>
              <a:ext uri="{FF2B5EF4-FFF2-40B4-BE49-F238E27FC236}">
                <a16:creationId xmlns:a16="http://schemas.microsoft.com/office/drawing/2014/main" id="{AED497D3-2865-A50D-3B14-94E30889921D}"/>
              </a:ext>
            </a:extLst>
          </p:cNvPr>
          <p:cNvSpPr/>
          <p:nvPr/>
        </p:nvSpPr>
        <p:spPr>
          <a:xfrm>
            <a:off x="7262742" y="4981781"/>
            <a:ext cx="3191584" cy="294663"/>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9983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CAE208D-986F-FDC8-02FF-309B95B42536}"/>
              </a:ext>
            </a:extLst>
          </p:cNvPr>
          <p:cNvPicPr>
            <a:picLocks noChangeAspect="1"/>
          </p:cNvPicPr>
          <p:nvPr/>
        </p:nvPicPr>
        <p:blipFill>
          <a:blip r:embed="rId2"/>
          <a:stretch>
            <a:fillRect/>
          </a:stretch>
        </p:blipFill>
        <p:spPr>
          <a:xfrm>
            <a:off x="5131584" y="1627304"/>
            <a:ext cx="6676692" cy="1567198"/>
          </a:xfrm>
          <a:prstGeom prst="rect">
            <a:avLst/>
          </a:prstGeom>
          <a:ln w="25400">
            <a:solidFill>
              <a:schemeClr val="tx1"/>
            </a:solidFill>
          </a:ln>
        </p:spPr>
      </p:pic>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Evolutions administratives</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905" y="132099"/>
            <a:ext cx="914756" cy="702402"/>
          </a:xfrm>
          <a:prstGeom prst="rect">
            <a:avLst/>
          </a:prstGeom>
        </p:spPr>
      </p:pic>
      <p:sp>
        <p:nvSpPr>
          <p:cNvPr id="9" name="Rectangle 8">
            <a:extLst>
              <a:ext uri="{FF2B5EF4-FFF2-40B4-BE49-F238E27FC236}">
                <a16:creationId xmlns:a16="http://schemas.microsoft.com/office/drawing/2014/main" id="{70268D5C-6280-57C1-C248-9B78D2A4AC36}"/>
              </a:ext>
            </a:extLst>
          </p:cNvPr>
          <p:cNvSpPr/>
          <p:nvPr/>
        </p:nvSpPr>
        <p:spPr>
          <a:xfrm>
            <a:off x="890409" y="1406918"/>
            <a:ext cx="4461288" cy="17902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Dossier ADH (Onglet « Finance »)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N° TVA intracommunautaire</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endParaRPr lang="fr-FR" sz="1700">
              <a:solidFill>
                <a:srgbClr val="222020"/>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Code Adhérent</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sp>
        <p:nvSpPr>
          <p:cNvPr id="23" name="ZoneTexte 22">
            <a:extLst>
              <a:ext uri="{FF2B5EF4-FFF2-40B4-BE49-F238E27FC236}">
                <a16:creationId xmlns:a16="http://schemas.microsoft.com/office/drawing/2014/main" id="{164F52D6-073A-13A9-FDBF-4F0BB9C7F7E8}"/>
              </a:ext>
            </a:extLst>
          </p:cNvPr>
          <p:cNvSpPr txBox="1"/>
          <p:nvPr/>
        </p:nvSpPr>
        <p:spPr>
          <a:xfrm>
            <a:off x="7133881" y="3512276"/>
            <a:ext cx="4381327" cy="461665"/>
          </a:xfrm>
          <a:prstGeom prst="rect">
            <a:avLst/>
          </a:prstGeom>
          <a:noFill/>
          <a:ln>
            <a:solidFill>
              <a:schemeClr val="tx1"/>
            </a:solidFill>
          </a:ln>
        </p:spPr>
        <p:txBody>
          <a:bodyPr wrap="square" rtlCol="0">
            <a:spAutoFit/>
          </a:bodyPr>
          <a:lstStyle/>
          <a:p>
            <a:r>
              <a:rPr lang="fr-FR" sz="1200"/>
              <a:t>Lors de la création ou de la modification du n° SIRET de l’ADH le champ TVA intracommunautaire est calculé automatiquement</a:t>
            </a:r>
          </a:p>
        </p:txBody>
      </p:sp>
      <p:sp>
        <p:nvSpPr>
          <p:cNvPr id="22" name="Rectangle : coins arrondis 21">
            <a:extLst>
              <a:ext uri="{FF2B5EF4-FFF2-40B4-BE49-F238E27FC236}">
                <a16:creationId xmlns:a16="http://schemas.microsoft.com/office/drawing/2014/main" id="{1A879F4B-1FE0-88E9-AA55-ECF8D65BBC6E}"/>
              </a:ext>
            </a:extLst>
          </p:cNvPr>
          <p:cNvSpPr/>
          <p:nvPr/>
        </p:nvSpPr>
        <p:spPr>
          <a:xfrm>
            <a:off x="8242536" y="2793933"/>
            <a:ext cx="2473379" cy="244028"/>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a:extLst>
              <a:ext uri="{FF2B5EF4-FFF2-40B4-BE49-F238E27FC236}">
                <a16:creationId xmlns:a16="http://schemas.microsoft.com/office/drawing/2014/main" id="{C854EFC0-D824-7FB8-F072-6963BFF10A28}"/>
              </a:ext>
            </a:extLst>
          </p:cNvPr>
          <p:cNvCxnSpPr>
            <a:cxnSpLocks/>
          </p:cNvCxnSpPr>
          <p:nvPr/>
        </p:nvCxnSpPr>
        <p:spPr>
          <a:xfrm flipV="1">
            <a:off x="9324545" y="2963178"/>
            <a:ext cx="0" cy="527269"/>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472AA9FA-B3AF-47FB-2CAE-887321704A63}"/>
              </a:ext>
            </a:extLst>
          </p:cNvPr>
          <p:cNvSpPr txBox="1"/>
          <p:nvPr/>
        </p:nvSpPr>
        <p:spPr>
          <a:xfrm>
            <a:off x="6107891" y="834501"/>
            <a:ext cx="1402910" cy="461665"/>
          </a:xfrm>
          <a:prstGeom prst="rect">
            <a:avLst/>
          </a:prstGeom>
          <a:noFill/>
          <a:ln>
            <a:solidFill>
              <a:schemeClr val="tx1"/>
            </a:solidFill>
          </a:ln>
        </p:spPr>
        <p:txBody>
          <a:bodyPr wrap="square" rtlCol="0">
            <a:spAutoFit/>
          </a:bodyPr>
          <a:lstStyle/>
          <a:p>
            <a:r>
              <a:rPr lang="fr-FR" sz="1200"/>
              <a:t>Code ADH dans le bandeau du dossier</a:t>
            </a:r>
          </a:p>
        </p:txBody>
      </p:sp>
      <p:cxnSp>
        <p:nvCxnSpPr>
          <p:cNvPr id="13" name="Connecteur droit avec flèche 12">
            <a:extLst>
              <a:ext uri="{FF2B5EF4-FFF2-40B4-BE49-F238E27FC236}">
                <a16:creationId xmlns:a16="http://schemas.microsoft.com/office/drawing/2014/main" id="{F4997F8F-60E9-AD75-2E7F-66EED11495EE}"/>
              </a:ext>
            </a:extLst>
          </p:cNvPr>
          <p:cNvCxnSpPr>
            <a:cxnSpLocks/>
          </p:cNvCxnSpPr>
          <p:nvPr/>
        </p:nvCxnSpPr>
        <p:spPr>
          <a:xfrm>
            <a:off x="6818043" y="1296166"/>
            <a:ext cx="0" cy="331138"/>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1E1A0B4-6920-2D8A-D5E4-E9A7D6796F99}"/>
              </a:ext>
            </a:extLst>
          </p:cNvPr>
          <p:cNvSpPr/>
          <p:nvPr/>
        </p:nvSpPr>
        <p:spPr>
          <a:xfrm>
            <a:off x="890408" y="3808221"/>
            <a:ext cx="10917868" cy="26007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Correctifs divers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Facturation automatique : correctif sur la requête « Si le salarié est vu et présent à la visite », l’interrupteur « Salarié à facturer » est décoché en se basant désormais sur le caractère facturable du motif principal </a:t>
            </a:r>
            <a:r>
              <a:rPr lang="fr-FR" sz="1700" b="1">
                <a:solidFill>
                  <a:srgbClr val="222020"/>
                </a:solidFill>
                <a:latin typeface="Arial" panose="020B0604020202020204" pitchFamily="34" charset="0"/>
                <a:cs typeface="Arial" panose="020B0604020202020204" pitchFamily="34" charset="0"/>
              </a:rPr>
              <a:t>OU</a:t>
            </a:r>
            <a:r>
              <a:rPr lang="fr-FR" sz="1700">
                <a:solidFill>
                  <a:srgbClr val="222020"/>
                </a:solidFill>
                <a:latin typeface="Arial" panose="020B0604020202020204" pitchFamily="34" charset="0"/>
                <a:cs typeface="Arial" panose="020B0604020202020204" pitchFamily="34" charset="0"/>
              </a:rPr>
              <a:t> secondaire et si la conclusion est facturable avec présence</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endParaRPr lang="fr-FR" sz="1700">
              <a:solidFill>
                <a:srgbClr val="222020"/>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Remise en banque : correctif sur la ligne sous-total qui arrondissait à l’entier près</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Lors de l’annulation d’une relance sur une OD la case « Relance » se décoche bien (onglet « Compta »)</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444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Evolutions administratives (V27.03)</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9" name="Rectangle 8">
            <a:extLst>
              <a:ext uri="{FF2B5EF4-FFF2-40B4-BE49-F238E27FC236}">
                <a16:creationId xmlns:a16="http://schemas.microsoft.com/office/drawing/2014/main" id="{70268D5C-6280-57C1-C248-9B78D2A4AC36}"/>
              </a:ext>
            </a:extLst>
          </p:cNvPr>
          <p:cNvSpPr/>
          <p:nvPr/>
        </p:nvSpPr>
        <p:spPr>
          <a:xfrm>
            <a:off x="890408" y="1392956"/>
            <a:ext cx="3893348" cy="12157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Situation comptable ADH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Filtre période sur les écritures</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sp>
        <p:nvSpPr>
          <p:cNvPr id="23" name="ZoneTexte 22">
            <a:extLst>
              <a:ext uri="{FF2B5EF4-FFF2-40B4-BE49-F238E27FC236}">
                <a16:creationId xmlns:a16="http://schemas.microsoft.com/office/drawing/2014/main" id="{164F52D6-073A-13A9-FDBF-4F0BB9C7F7E8}"/>
              </a:ext>
            </a:extLst>
          </p:cNvPr>
          <p:cNvSpPr txBox="1"/>
          <p:nvPr/>
        </p:nvSpPr>
        <p:spPr>
          <a:xfrm>
            <a:off x="8182821" y="2376776"/>
            <a:ext cx="1452106" cy="276999"/>
          </a:xfrm>
          <a:prstGeom prst="rect">
            <a:avLst/>
          </a:prstGeom>
          <a:noFill/>
          <a:ln>
            <a:solidFill>
              <a:schemeClr val="tx1"/>
            </a:solidFill>
          </a:ln>
        </p:spPr>
        <p:txBody>
          <a:bodyPr wrap="square" rtlCol="0">
            <a:spAutoFit/>
          </a:bodyPr>
          <a:lstStyle/>
          <a:p>
            <a:r>
              <a:rPr lang="fr-FR" sz="1200"/>
              <a:t>Filtrer sur la période</a:t>
            </a:r>
          </a:p>
        </p:txBody>
      </p:sp>
      <p:pic>
        <p:nvPicPr>
          <p:cNvPr id="3" name="Image 2">
            <a:extLst>
              <a:ext uri="{FF2B5EF4-FFF2-40B4-BE49-F238E27FC236}">
                <a16:creationId xmlns:a16="http://schemas.microsoft.com/office/drawing/2014/main" id="{14536346-2DD9-43A3-CC31-7CAC90341196}"/>
              </a:ext>
            </a:extLst>
          </p:cNvPr>
          <p:cNvPicPr>
            <a:picLocks noChangeAspect="1"/>
          </p:cNvPicPr>
          <p:nvPr/>
        </p:nvPicPr>
        <p:blipFill>
          <a:blip r:embed="rId5"/>
          <a:stretch>
            <a:fillRect/>
          </a:stretch>
        </p:blipFill>
        <p:spPr>
          <a:xfrm>
            <a:off x="4920793" y="1331286"/>
            <a:ext cx="3015720" cy="1912784"/>
          </a:xfrm>
          <a:prstGeom prst="rect">
            <a:avLst/>
          </a:prstGeom>
          <a:ln w="25400">
            <a:solidFill>
              <a:schemeClr val="tx1"/>
            </a:solidFill>
          </a:ln>
        </p:spPr>
      </p:pic>
      <p:sp>
        <p:nvSpPr>
          <p:cNvPr id="22" name="Rectangle : coins arrondis 21">
            <a:extLst>
              <a:ext uri="{FF2B5EF4-FFF2-40B4-BE49-F238E27FC236}">
                <a16:creationId xmlns:a16="http://schemas.microsoft.com/office/drawing/2014/main" id="{1A879F4B-1FE0-88E9-AA55-ECF8D65BBC6E}"/>
              </a:ext>
            </a:extLst>
          </p:cNvPr>
          <p:cNvSpPr/>
          <p:nvPr/>
        </p:nvSpPr>
        <p:spPr>
          <a:xfrm>
            <a:off x="4920793" y="2287678"/>
            <a:ext cx="2719976" cy="420338"/>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a:extLst>
              <a:ext uri="{FF2B5EF4-FFF2-40B4-BE49-F238E27FC236}">
                <a16:creationId xmlns:a16="http://schemas.microsoft.com/office/drawing/2014/main" id="{C854EFC0-D824-7FB8-F072-6963BFF10A28}"/>
              </a:ext>
            </a:extLst>
          </p:cNvPr>
          <p:cNvCxnSpPr>
            <a:cxnSpLocks/>
          </p:cNvCxnSpPr>
          <p:nvPr/>
        </p:nvCxnSpPr>
        <p:spPr>
          <a:xfrm flipH="1">
            <a:off x="7465258" y="2541640"/>
            <a:ext cx="717563"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7CED82D-6C13-442C-042E-6E43E7998B1B}"/>
              </a:ext>
            </a:extLst>
          </p:cNvPr>
          <p:cNvSpPr/>
          <p:nvPr/>
        </p:nvSpPr>
        <p:spPr>
          <a:xfrm>
            <a:off x="947670" y="2890442"/>
            <a:ext cx="5628427" cy="382668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Nouveautés et correctifs divers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Le document lié au mandat électronique comprend désormais le NOM de l’utilisateur ayant signé, ses coordonnées, la date et l’heure de la signature</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Nouveaux champs de fusion pour les courriers (Facturation des multi-employeurs) : date début du contrat salarié « </a:t>
            </a:r>
            <a:r>
              <a:rPr lang="fr-FR" sz="1400" err="1">
                <a:solidFill>
                  <a:srgbClr val="222020"/>
                </a:solidFill>
                <a:latin typeface="Arial" panose="020B0604020202020204" pitchFamily="34" charset="0"/>
                <a:cs typeface="Arial" panose="020B0604020202020204" pitchFamily="34" charset="0"/>
              </a:rPr>
              <a:t>SAL_dcontrat</a:t>
            </a:r>
            <a:r>
              <a:rPr lang="fr-FR" sz="1400">
                <a:solidFill>
                  <a:srgbClr val="222020"/>
                </a:solidFill>
                <a:latin typeface="Arial" panose="020B0604020202020204" pitchFamily="34" charset="0"/>
                <a:cs typeface="Arial" panose="020B0604020202020204" pitchFamily="34" charset="0"/>
              </a:rPr>
              <a:t> », type multi-employeur « </a:t>
            </a:r>
            <a:r>
              <a:rPr lang="fr-FR" sz="1400" err="1">
                <a:solidFill>
                  <a:srgbClr val="222020"/>
                </a:solidFill>
                <a:latin typeface="Arial" panose="020B0604020202020204" pitchFamily="34" charset="0"/>
                <a:cs typeface="Arial" panose="020B0604020202020204" pitchFamily="34" charset="0"/>
              </a:rPr>
              <a:t>Type_ME</a:t>
            </a:r>
            <a:r>
              <a:rPr lang="fr-FR" sz="1400">
                <a:solidFill>
                  <a:srgbClr val="222020"/>
                </a:solidFill>
                <a:latin typeface="Arial" panose="020B0604020202020204" pitchFamily="34" charset="0"/>
                <a:cs typeface="Arial" panose="020B0604020202020204" pitchFamily="34" charset="0"/>
              </a:rPr>
              <a:t> », Nom employeur principal « </a:t>
            </a:r>
            <a:r>
              <a:rPr lang="fr-FR" sz="1400" err="1">
                <a:solidFill>
                  <a:srgbClr val="222020"/>
                </a:solidFill>
                <a:latin typeface="Arial" panose="020B0604020202020204" pitchFamily="34" charset="0"/>
                <a:cs typeface="Arial" panose="020B0604020202020204" pitchFamily="34" charset="0"/>
              </a:rPr>
              <a:t>principal_ME</a:t>
            </a:r>
            <a:r>
              <a:rPr lang="fr-FR" sz="1400">
                <a:solidFill>
                  <a:srgbClr val="222020"/>
                </a:solidFill>
                <a:latin typeface="Arial" panose="020B0604020202020204" pitchFamily="34" charset="0"/>
                <a:cs typeface="Arial" panose="020B0604020202020204" pitchFamily="34" charset="0"/>
              </a:rPr>
              <a:t> », Nom employeur secondaire « </a:t>
            </a:r>
            <a:r>
              <a:rPr lang="fr-FR" sz="1400" err="1">
                <a:solidFill>
                  <a:srgbClr val="222020"/>
                </a:solidFill>
                <a:latin typeface="Arial" panose="020B0604020202020204" pitchFamily="34" charset="0"/>
                <a:cs typeface="Arial" panose="020B0604020202020204" pitchFamily="34" charset="0"/>
              </a:rPr>
              <a:t>secondaire_ME</a:t>
            </a:r>
            <a:r>
              <a:rPr lang="fr-FR" sz="1400">
                <a:solidFill>
                  <a:srgbClr val="222020"/>
                </a:solidFill>
                <a:latin typeface="Arial" panose="020B0604020202020204" pitchFamily="34" charset="0"/>
                <a:cs typeface="Arial" panose="020B0604020202020204" pitchFamily="34" charset="0"/>
              </a:rPr>
              <a:t> »</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Transfert en comptabilité : les prospects sont exclus du transfert</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Bordereau de remise en banque : « Filtrer sur le libellé de facture » corrigé</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Correctif répertoire d’échange entre MEDTRA et SAGE </a:t>
            </a:r>
            <a:r>
              <a:rPr lang="fr-FR" sz="1200">
                <a:solidFill>
                  <a:srgbClr val="222020"/>
                </a:solidFill>
                <a:latin typeface="Arial" panose="020B0604020202020204" pitchFamily="34" charset="0"/>
                <a:cs typeface="Arial" panose="020B0604020202020204" pitchFamily="34" charset="0"/>
              </a:rPr>
              <a:t>(</a:t>
            </a:r>
            <a:r>
              <a:rPr lang="fr-FR" sz="1200" err="1">
                <a:solidFill>
                  <a:schemeClr val="tx1"/>
                </a:solidFill>
              </a:rPr>
              <a:t>RepExterne</a:t>
            </a:r>
            <a:r>
              <a:rPr lang="fr-FR" sz="1200">
                <a:solidFill>
                  <a:schemeClr val="tx1"/>
                </a:solidFill>
              </a:rPr>
              <a:t>&gt;/Admin/Compta peut être utilisé comme répertoire d’échange)</a:t>
            </a:r>
            <a:endParaRPr lang="fr-FR" sz="1200">
              <a:solidFill>
                <a:schemeClr val="tx1"/>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pic>
        <p:nvPicPr>
          <p:cNvPr id="25" name="Image 24">
            <a:extLst>
              <a:ext uri="{FF2B5EF4-FFF2-40B4-BE49-F238E27FC236}">
                <a16:creationId xmlns:a16="http://schemas.microsoft.com/office/drawing/2014/main" id="{74265AEC-D4D9-BED7-2422-5C94A293899D}"/>
              </a:ext>
            </a:extLst>
          </p:cNvPr>
          <p:cNvPicPr>
            <a:picLocks noChangeAspect="1"/>
          </p:cNvPicPr>
          <p:nvPr/>
        </p:nvPicPr>
        <p:blipFill>
          <a:blip r:embed="rId6"/>
          <a:stretch>
            <a:fillRect/>
          </a:stretch>
        </p:blipFill>
        <p:spPr>
          <a:xfrm>
            <a:off x="6576097" y="4364781"/>
            <a:ext cx="5388564" cy="1741845"/>
          </a:xfrm>
          <a:prstGeom prst="rect">
            <a:avLst/>
          </a:prstGeom>
          <a:ln w="25400">
            <a:solidFill>
              <a:schemeClr val="tx1"/>
            </a:solidFill>
          </a:ln>
        </p:spPr>
      </p:pic>
      <p:sp>
        <p:nvSpPr>
          <p:cNvPr id="20" name="Rectangle : coins arrondis 19">
            <a:extLst>
              <a:ext uri="{FF2B5EF4-FFF2-40B4-BE49-F238E27FC236}">
                <a16:creationId xmlns:a16="http://schemas.microsoft.com/office/drawing/2014/main" id="{AED497D3-2865-A50D-3B14-94E30889921D}"/>
              </a:ext>
            </a:extLst>
          </p:cNvPr>
          <p:cNvSpPr/>
          <p:nvPr/>
        </p:nvSpPr>
        <p:spPr>
          <a:xfrm>
            <a:off x="9268296" y="4803787"/>
            <a:ext cx="2155321" cy="294663"/>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F4997F8F-60E9-AD75-2E7F-66EED11495EE}"/>
              </a:ext>
            </a:extLst>
          </p:cNvPr>
          <p:cNvCxnSpPr>
            <a:cxnSpLocks/>
          </p:cNvCxnSpPr>
          <p:nvPr/>
        </p:nvCxnSpPr>
        <p:spPr>
          <a:xfrm>
            <a:off x="9570696" y="3710708"/>
            <a:ext cx="0" cy="1093079"/>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472AA9FA-B3AF-47FB-2CAE-887321704A63}"/>
              </a:ext>
            </a:extLst>
          </p:cNvPr>
          <p:cNvSpPr txBox="1"/>
          <p:nvPr/>
        </p:nvSpPr>
        <p:spPr>
          <a:xfrm>
            <a:off x="8838475" y="3613931"/>
            <a:ext cx="1464441" cy="461665"/>
          </a:xfrm>
          <a:prstGeom prst="rect">
            <a:avLst/>
          </a:prstGeom>
          <a:solidFill>
            <a:schemeClr val="bg1"/>
          </a:solidFill>
          <a:ln>
            <a:solidFill>
              <a:schemeClr val="tx1"/>
            </a:solidFill>
          </a:ln>
        </p:spPr>
        <p:txBody>
          <a:bodyPr wrap="square" rtlCol="0">
            <a:spAutoFit/>
          </a:bodyPr>
          <a:lstStyle/>
          <a:p>
            <a:r>
              <a:rPr lang="fr-FR" sz="1200"/>
              <a:t>Filtrer sur le libellé de la facture</a:t>
            </a:r>
          </a:p>
        </p:txBody>
      </p:sp>
    </p:spTree>
    <p:extLst>
      <p:ext uri="{BB962C8B-B14F-4D97-AF65-F5344CB8AC3E}">
        <p14:creationId xmlns:p14="http://schemas.microsoft.com/office/powerpoint/2010/main" val="111785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3000">
              <a:srgbClr val="002351"/>
            </a:gs>
            <a:gs pos="0">
              <a:srgbClr val="001F47"/>
            </a:gs>
            <a:gs pos="100000">
              <a:srgbClr val="003882"/>
            </a:gs>
          </a:gsLst>
          <a:lin ang="5400000" scaled="1"/>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BE3077D-706E-558B-AED8-0C424B9D3520}"/>
              </a:ext>
            </a:extLst>
          </p:cNvPr>
          <p:cNvSpPr txBox="1"/>
          <p:nvPr/>
        </p:nvSpPr>
        <p:spPr>
          <a:xfrm>
            <a:off x="484955" y="2925121"/>
            <a:ext cx="3251100"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srgbClr val="FFFFFF"/>
                </a:solidFill>
                <a:effectLst/>
                <a:uLnTx/>
                <a:uFillTx/>
                <a:latin typeface="Jost" pitchFamily="2" charset="0"/>
                <a:ea typeface="Jost" pitchFamily="2" charset="0"/>
                <a:cs typeface="+mn-cs"/>
              </a:rPr>
              <a:t>Sommaire</a:t>
            </a:r>
            <a:endPar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mn-cs"/>
            </a:endParaRPr>
          </a:p>
        </p:txBody>
      </p:sp>
      <p:pic>
        <p:nvPicPr>
          <p:cNvPr id="14" name="Image 13" descr="Une image contenant texte, clipart&#10;&#10;Description générée automatiquement">
            <a:extLst>
              <a:ext uri="{FF2B5EF4-FFF2-40B4-BE49-F238E27FC236}">
                <a16:creationId xmlns:a16="http://schemas.microsoft.com/office/drawing/2014/main" id="{553C8385-0E9C-DC2B-FBFB-7C27F86E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498" y="6331302"/>
            <a:ext cx="1249377" cy="334208"/>
          </a:xfrm>
          <a:prstGeom prst="rect">
            <a:avLst/>
          </a:prstGeom>
        </p:spPr>
      </p:pic>
      <p:grpSp>
        <p:nvGrpSpPr>
          <p:cNvPr id="2" name="Groupe 1">
            <a:extLst>
              <a:ext uri="{FF2B5EF4-FFF2-40B4-BE49-F238E27FC236}">
                <a16:creationId xmlns:a16="http://schemas.microsoft.com/office/drawing/2014/main" id="{F04689D6-482D-FECB-1EB4-8C9F1C1A3517}"/>
              </a:ext>
            </a:extLst>
          </p:cNvPr>
          <p:cNvGrpSpPr/>
          <p:nvPr/>
        </p:nvGrpSpPr>
        <p:grpSpPr>
          <a:xfrm>
            <a:off x="3891219" y="408447"/>
            <a:ext cx="5127490" cy="658667"/>
            <a:chOff x="6250603" y="830995"/>
            <a:chExt cx="5127490" cy="658667"/>
          </a:xfrm>
        </p:grpSpPr>
        <p:sp>
          <p:nvSpPr>
            <p:cNvPr id="7" name="Rectangle 6">
              <a:extLst>
                <a:ext uri="{FF2B5EF4-FFF2-40B4-BE49-F238E27FC236}">
                  <a16:creationId xmlns:a16="http://schemas.microsoft.com/office/drawing/2014/main" id="{06C2FA20-4C25-68F8-B9AD-A159F0671CB3}"/>
                </a:ext>
              </a:extLst>
            </p:cNvPr>
            <p:cNvSpPr/>
            <p:nvPr/>
          </p:nvSpPr>
          <p:spPr>
            <a:xfrm>
              <a:off x="6250603" y="830995"/>
              <a:ext cx="606541" cy="658667"/>
            </a:xfrm>
            <a:prstGeom prst="rect">
              <a:avLst/>
            </a:prstGeom>
            <a:solidFill>
              <a:srgbClr val="364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Calibri"/>
                </a:rPr>
                <a:t>1</a:t>
              </a:r>
            </a:p>
          </p:txBody>
        </p:sp>
        <p:sp>
          <p:nvSpPr>
            <p:cNvPr id="9" name="ZoneTexte 2">
              <a:extLst>
                <a:ext uri="{FF2B5EF4-FFF2-40B4-BE49-F238E27FC236}">
                  <a16:creationId xmlns:a16="http://schemas.microsoft.com/office/drawing/2014/main" id="{BD70B6D5-A237-9759-4F4D-0F1B75913EB0}"/>
                </a:ext>
              </a:extLst>
            </p:cNvPr>
            <p:cNvSpPr txBox="1"/>
            <p:nvPr/>
          </p:nvSpPr>
          <p:spPr>
            <a:xfrm>
              <a:off x="6911986" y="991051"/>
              <a:ext cx="4466107" cy="338554"/>
            </a:xfrm>
            <a:prstGeom prst="rect">
              <a:avLst/>
            </a:prstGeom>
            <a:noFill/>
          </p:spPr>
          <p:txBody>
            <a:bodyPr wrap="square" lIns="91440" tIns="45720" rIns="91440" bIns="45720"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white"/>
                  </a:solidFill>
                  <a:effectLst/>
                  <a:uLnTx/>
                  <a:uFillTx/>
                  <a:latin typeface="Arial"/>
                  <a:ea typeface="Roboto"/>
                  <a:cs typeface="Arial"/>
                </a:rPr>
                <a:t>Parcours / </a:t>
              </a:r>
              <a:r>
                <a:rPr lang="fr-FR" sz="1600">
                  <a:solidFill>
                    <a:prstClr val="white"/>
                  </a:solidFill>
                  <a:latin typeface="Arial"/>
                  <a:ea typeface="Roboto"/>
                  <a:cs typeface="Arial"/>
                </a:rPr>
                <a:t>programme</a:t>
              </a:r>
              <a:r>
                <a:rPr kumimoji="0" lang="fr-FR" sz="1600" b="0" i="0" u="none" strike="noStrike" kern="1200" cap="none" spc="0" normalizeH="0" baseline="0" noProof="0">
                  <a:ln>
                    <a:noFill/>
                  </a:ln>
                  <a:solidFill>
                    <a:prstClr val="white"/>
                  </a:solidFill>
                  <a:effectLst/>
                  <a:uLnTx/>
                  <a:uFillTx/>
                  <a:latin typeface="Arial"/>
                  <a:ea typeface="Roboto"/>
                  <a:cs typeface="Arial"/>
                </a:rPr>
                <a:t> / connexion</a:t>
              </a:r>
            </a:p>
          </p:txBody>
        </p:sp>
      </p:grpSp>
      <p:grpSp>
        <p:nvGrpSpPr>
          <p:cNvPr id="3" name="Groupe 2">
            <a:extLst>
              <a:ext uri="{FF2B5EF4-FFF2-40B4-BE49-F238E27FC236}">
                <a16:creationId xmlns:a16="http://schemas.microsoft.com/office/drawing/2014/main" id="{6221C3B3-4799-68BE-4CC3-87D4CC5A0725}"/>
              </a:ext>
            </a:extLst>
          </p:cNvPr>
          <p:cNvGrpSpPr/>
          <p:nvPr/>
        </p:nvGrpSpPr>
        <p:grpSpPr>
          <a:xfrm>
            <a:off x="3891219" y="1315916"/>
            <a:ext cx="5127490" cy="658667"/>
            <a:chOff x="6250603" y="1738464"/>
            <a:chExt cx="5127490" cy="658667"/>
          </a:xfrm>
        </p:grpSpPr>
        <p:sp>
          <p:nvSpPr>
            <p:cNvPr id="10" name="Rectangle 9">
              <a:extLst>
                <a:ext uri="{FF2B5EF4-FFF2-40B4-BE49-F238E27FC236}">
                  <a16:creationId xmlns:a16="http://schemas.microsoft.com/office/drawing/2014/main" id="{885DCED9-7697-1E1B-AB1C-CEB3AE8F8828}"/>
                </a:ext>
              </a:extLst>
            </p:cNvPr>
            <p:cNvSpPr/>
            <p:nvPr/>
          </p:nvSpPr>
          <p:spPr>
            <a:xfrm>
              <a:off x="6250603" y="1738464"/>
              <a:ext cx="606541" cy="658667"/>
            </a:xfrm>
            <a:prstGeom prst="rect">
              <a:avLst/>
            </a:prstGeom>
            <a:solidFill>
              <a:srgbClr val="364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Calibri"/>
                </a:rPr>
                <a:t>2</a:t>
              </a:r>
              <a:endPar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mn-cs"/>
              </a:endParaRPr>
            </a:p>
          </p:txBody>
        </p:sp>
        <p:sp>
          <p:nvSpPr>
            <p:cNvPr id="12" name="ZoneTexte 11">
              <a:extLst>
                <a:ext uri="{FF2B5EF4-FFF2-40B4-BE49-F238E27FC236}">
                  <a16:creationId xmlns:a16="http://schemas.microsoft.com/office/drawing/2014/main" id="{743D3F30-A6A8-BF9A-9F2D-108E1A88CA34}"/>
                </a:ext>
              </a:extLst>
            </p:cNvPr>
            <p:cNvSpPr txBox="1"/>
            <p:nvPr/>
          </p:nvSpPr>
          <p:spPr>
            <a:xfrm>
              <a:off x="6911986" y="1898520"/>
              <a:ext cx="4466107" cy="338554"/>
            </a:xfrm>
            <a:prstGeom prst="rect">
              <a:avLst/>
            </a:prstGeom>
            <a:noFill/>
          </p:spPr>
          <p:txBody>
            <a:bodyPr wrap="square" lIns="91440" tIns="45720" rIns="91440" bIns="45720"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prstClr val="white"/>
                  </a:solidFill>
                  <a:latin typeface="Arial" panose="020B0604020202020204" pitchFamily="34" charset="0"/>
                  <a:ea typeface="Roboto" pitchFamily="2" charset="0"/>
                  <a:cs typeface="Arial" panose="020B0604020202020204" pitchFamily="34" charset="0"/>
                </a:rPr>
                <a:t>Facturation des multi-employeurs</a:t>
              </a:r>
              <a:endParaRPr kumimoji="0" lang="fr-FR" sz="1600" b="0" i="0" u="none" strike="noStrike" kern="1200" cap="none" spc="0" normalizeH="0" baseline="0" noProof="0">
                <a:ln>
                  <a:noFill/>
                </a:ln>
                <a:solidFill>
                  <a:prstClr val="white"/>
                </a:solidFill>
                <a:effectLst/>
                <a:uLnTx/>
                <a:uFillTx/>
                <a:latin typeface="Arial" panose="020B0604020202020204" pitchFamily="34" charset="0"/>
                <a:ea typeface="Roboto" pitchFamily="2" charset="0"/>
                <a:cs typeface="Arial" panose="020B0604020202020204" pitchFamily="34" charset="0"/>
              </a:endParaRPr>
            </a:p>
          </p:txBody>
        </p:sp>
      </p:grpSp>
      <p:grpSp>
        <p:nvGrpSpPr>
          <p:cNvPr id="4" name="Groupe 3">
            <a:extLst>
              <a:ext uri="{FF2B5EF4-FFF2-40B4-BE49-F238E27FC236}">
                <a16:creationId xmlns:a16="http://schemas.microsoft.com/office/drawing/2014/main" id="{8A7189FD-BCD8-CA9C-3E1D-56B40D456BD8}"/>
              </a:ext>
            </a:extLst>
          </p:cNvPr>
          <p:cNvGrpSpPr/>
          <p:nvPr/>
        </p:nvGrpSpPr>
        <p:grpSpPr>
          <a:xfrm>
            <a:off x="3891219" y="2223385"/>
            <a:ext cx="5127490" cy="658667"/>
            <a:chOff x="6250603" y="2645933"/>
            <a:chExt cx="5127490" cy="658667"/>
          </a:xfrm>
        </p:grpSpPr>
        <p:sp>
          <p:nvSpPr>
            <p:cNvPr id="16" name="Rectangle 15">
              <a:extLst>
                <a:ext uri="{FF2B5EF4-FFF2-40B4-BE49-F238E27FC236}">
                  <a16:creationId xmlns:a16="http://schemas.microsoft.com/office/drawing/2014/main" id="{CB56F836-0952-AA8F-A307-DB2F1941A20A}"/>
                </a:ext>
              </a:extLst>
            </p:cNvPr>
            <p:cNvSpPr/>
            <p:nvPr/>
          </p:nvSpPr>
          <p:spPr>
            <a:xfrm>
              <a:off x="6250603" y="2645933"/>
              <a:ext cx="606541" cy="658667"/>
            </a:xfrm>
            <a:prstGeom prst="rect">
              <a:avLst/>
            </a:prstGeom>
            <a:solidFill>
              <a:srgbClr val="364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Calibri"/>
                </a:rPr>
                <a:t>3</a:t>
              </a:r>
            </a:p>
          </p:txBody>
        </p:sp>
        <p:sp>
          <p:nvSpPr>
            <p:cNvPr id="17" name="ZoneTexte 2">
              <a:extLst>
                <a:ext uri="{FF2B5EF4-FFF2-40B4-BE49-F238E27FC236}">
                  <a16:creationId xmlns:a16="http://schemas.microsoft.com/office/drawing/2014/main" id="{0BC42EEA-A79F-009E-EE7F-5CEA4085D2EC}"/>
                </a:ext>
              </a:extLst>
            </p:cNvPr>
            <p:cNvSpPr txBox="1"/>
            <p:nvPr/>
          </p:nvSpPr>
          <p:spPr>
            <a:xfrm>
              <a:off x="6911986" y="2805989"/>
              <a:ext cx="4466107" cy="338554"/>
            </a:xfrm>
            <a:prstGeom prst="rect">
              <a:avLst/>
            </a:prstGeom>
            <a:noFill/>
          </p:spPr>
          <p:txBody>
            <a:bodyPr wrap="square" lIns="91440" tIns="45720" rIns="91440" bIns="45720"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white"/>
                  </a:solidFill>
                  <a:effectLst/>
                  <a:uLnTx/>
                  <a:uFillTx/>
                  <a:latin typeface="Arial" panose="020B0604020202020204" pitchFamily="34" charset="0"/>
                  <a:ea typeface="Roboto" pitchFamily="2" charset="0"/>
                  <a:cs typeface="Arial" panose="020B0604020202020204" pitchFamily="34" charset="0"/>
                </a:rPr>
                <a:t>Nouveautés Portail et SDS</a:t>
              </a:r>
            </a:p>
          </p:txBody>
        </p:sp>
      </p:grpSp>
      <p:grpSp>
        <p:nvGrpSpPr>
          <p:cNvPr id="11" name="Groupe 10">
            <a:extLst>
              <a:ext uri="{FF2B5EF4-FFF2-40B4-BE49-F238E27FC236}">
                <a16:creationId xmlns:a16="http://schemas.microsoft.com/office/drawing/2014/main" id="{3D97E938-C977-08F7-F0FE-631190FEC23F}"/>
              </a:ext>
            </a:extLst>
          </p:cNvPr>
          <p:cNvGrpSpPr/>
          <p:nvPr/>
        </p:nvGrpSpPr>
        <p:grpSpPr>
          <a:xfrm>
            <a:off x="3891219" y="3105115"/>
            <a:ext cx="5127490" cy="658667"/>
            <a:chOff x="6250603" y="5368338"/>
            <a:chExt cx="5127490" cy="658667"/>
          </a:xfrm>
        </p:grpSpPr>
        <p:sp>
          <p:nvSpPr>
            <p:cNvPr id="22" name="Rectangle 21">
              <a:extLst>
                <a:ext uri="{FF2B5EF4-FFF2-40B4-BE49-F238E27FC236}">
                  <a16:creationId xmlns:a16="http://schemas.microsoft.com/office/drawing/2014/main" id="{38E34517-59E4-CD4C-B0AF-D6546CA08E0A}"/>
                </a:ext>
              </a:extLst>
            </p:cNvPr>
            <p:cNvSpPr/>
            <p:nvPr/>
          </p:nvSpPr>
          <p:spPr>
            <a:xfrm>
              <a:off x="6250603" y="5368338"/>
              <a:ext cx="606541" cy="658667"/>
            </a:xfrm>
            <a:prstGeom prst="rect">
              <a:avLst/>
            </a:prstGeom>
            <a:solidFill>
              <a:srgbClr val="364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Calibri"/>
                </a:rPr>
                <a:t>4</a:t>
              </a:r>
              <a:endPar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mn-cs"/>
              </a:endParaRPr>
            </a:p>
          </p:txBody>
        </p:sp>
        <p:sp>
          <p:nvSpPr>
            <p:cNvPr id="23" name="ZoneTexte 2">
              <a:extLst>
                <a:ext uri="{FF2B5EF4-FFF2-40B4-BE49-F238E27FC236}">
                  <a16:creationId xmlns:a16="http://schemas.microsoft.com/office/drawing/2014/main" id="{356CB22D-37F8-8123-3C1C-04F81BEC9CC4}"/>
                </a:ext>
              </a:extLst>
            </p:cNvPr>
            <p:cNvSpPr txBox="1"/>
            <p:nvPr/>
          </p:nvSpPr>
          <p:spPr>
            <a:xfrm>
              <a:off x="6911986" y="5528394"/>
              <a:ext cx="4466107" cy="338554"/>
            </a:xfrm>
            <a:prstGeom prst="rect">
              <a:avLst/>
            </a:prstGeom>
            <a:noFill/>
          </p:spPr>
          <p:txBody>
            <a:bodyPr wrap="square" lIns="91440" tIns="45720" rIns="91440" bIns="45720"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prstClr val="white"/>
                  </a:solidFill>
                  <a:latin typeface="Arial" panose="020B0604020202020204" pitchFamily="34" charset="0"/>
                  <a:ea typeface="Roboto" pitchFamily="2" charset="0"/>
                  <a:cs typeface="Arial" panose="020B0604020202020204" pitchFamily="34" charset="0"/>
                </a:rPr>
                <a:t>Nouveautés administratives et médicales</a:t>
              </a:r>
              <a:endParaRPr kumimoji="0" lang="fr-FR" sz="1600" b="0" i="0" u="none" strike="noStrike" kern="1200" cap="none" spc="0" normalizeH="0" baseline="0" noProof="0">
                <a:ln>
                  <a:noFill/>
                </a:ln>
                <a:solidFill>
                  <a:prstClr val="white"/>
                </a:solidFill>
                <a:effectLst/>
                <a:uLnTx/>
                <a:uFillTx/>
                <a:latin typeface="Arial" panose="020B0604020202020204" pitchFamily="34" charset="0"/>
                <a:ea typeface="Roboto" pitchFamily="2" charset="0"/>
                <a:cs typeface="Arial" panose="020B0604020202020204" pitchFamily="34" charset="0"/>
              </a:endParaRPr>
            </a:p>
          </p:txBody>
        </p:sp>
      </p:grpSp>
      <p:grpSp>
        <p:nvGrpSpPr>
          <p:cNvPr id="6" name="Groupe 5">
            <a:extLst>
              <a:ext uri="{FF2B5EF4-FFF2-40B4-BE49-F238E27FC236}">
                <a16:creationId xmlns:a16="http://schemas.microsoft.com/office/drawing/2014/main" id="{B8766661-FD9B-CA46-6126-7D3C345306F5}"/>
              </a:ext>
            </a:extLst>
          </p:cNvPr>
          <p:cNvGrpSpPr/>
          <p:nvPr/>
        </p:nvGrpSpPr>
        <p:grpSpPr>
          <a:xfrm>
            <a:off x="3891219" y="3977624"/>
            <a:ext cx="5127490" cy="658667"/>
            <a:chOff x="6250603" y="5368338"/>
            <a:chExt cx="5127490" cy="658667"/>
          </a:xfrm>
        </p:grpSpPr>
        <p:sp>
          <p:nvSpPr>
            <p:cNvPr id="8" name="Rectangle 7">
              <a:extLst>
                <a:ext uri="{FF2B5EF4-FFF2-40B4-BE49-F238E27FC236}">
                  <a16:creationId xmlns:a16="http://schemas.microsoft.com/office/drawing/2014/main" id="{38316AB4-4148-6D09-5069-2EBA78DE467E}"/>
                </a:ext>
              </a:extLst>
            </p:cNvPr>
            <p:cNvSpPr/>
            <p:nvPr/>
          </p:nvSpPr>
          <p:spPr>
            <a:xfrm>
              <a:off x="6250603" y="5368338"/>
              <a:ext cx="606541" cy="658667"/>
            </a:xfrm>
            <a:prstGeom prst="rect">
              <a:avLst/>
            </a:prstGeom>
            <a:solidFill>
              <a:srgbClr val="364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Calibri"/>
                </a:rPr>
                <a:t>5</a:t>
              </a:r>
              <a:endPar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mn-cs"/>
              </a:endParaRPr>
            </a:p>
          </p:txBody>
        </p:sp>
        <p:sp>
          <p:nvSpPr>
            <p:cNvPr id="13" name="ZoneTexte 2">
              <a:extLst>
                <a:ext uri="{FF2B5EF4-FFF2-40B4-BE49-F238E27FC236}">
                  <a16:creationId xmlns:a16="http://schemas.microsoft.com/office/drawing/2014/main" id="{67BF1F54-76CC-0341-5501-E933C7658401}"/>
                </a:ext>
              </a:extLst>
            </p:cNvPr>
            <p:cNvSpPr txBox="1"/>
            <p:nvPr/>
          </p:nvSpPr>
          <p:spPr>
            <a:xfrm>
              <a:off x="6911986" y="5528394"/>
              <a:ext cx="4466107" cy="338554"/>
            </a:xfrm>
            <a:prstGeom prst="rect">
              <a:avLst/>
            </a:prstGeom>
            <a:noFill/>
          </p:spPr>
          <p:txBody>
            <a:bodyPr wrap="square" lIns="91440" tIns="45720" rIns="91440" bIns="45720"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prstClr val="white"/>
                  </a:solidFill>
                  <a:latin typeface="Arial" panose="020B0604020202020204" pitchFamily="34" charset="0"/>
                  <a:ea typeface="Roboto" pitchFamily="2" charset="0"/>
                  <a:cs typeface="Arial" panose="020B0604020202020204" pitchFamily="34" charset="0"/>
                </a:rPr>
                <a:t>medtra5</a:t>
              </a:r>
              <a:endParaRPr kumimoji="0" lang="fr-FR" sz="1600" b="0" i="0" u="none" strike="noStrike" kern="1200" cap="none" spc="0" normalizeH="0" baseline="0" noProof="0">
                <a:ln>
                  <a:noFill/>
                </a:ln>
                <a:solidFill>
                  <a:prstClr val="white"/>
                </a:solidFill>
                <a:effectLst/>
                <a:uLnTx/>
                <a:uFillTx/>
                <a:latin typeface="Arial" panose="020B0604020202020204" pitchFamily="34" charset="0"/>
                <a:ea typeface="Roboto" pitchFamily="2" charset="0"/>
                <a:cs typeface="Arial" panose="020B0604020202020204" pitchFamily="34" charset="0"/>
              </a:endParaRPr>
            </a:p>
          </p:txBody>
        </p:sp>
      </p:grpSp>
      <p:grpSp>
        <p:nvGrpSpPr>
          <p:cNvPr id="15" name="Groupe 14">
            <a:extLst>
              <a:ext uri="{FF2B5EF4-FFF2-40B4-BE49-F238E27FC236}">
                <a16:creationId xmlns:a16="http://schemas.microsoft.com/office/drawing/2014/main" id="{D43C2629-FB10-4DEA-D217-778DC049D6D4}"/>
              </a:ext>
            </a:extLst>
          </p:cNvPr>
          <p:cNvGrpSpPr/>
          <p:nvPr/>
        </p:nvGrpSpPr>
        <p:grpSpPr>
          <a:xfrm>
            <a:off x="3891219" y="4829740"/>
            <a:ext cx="5127490" cy="658667"/>
            <a:chOff x="6250603" y="5368338"/>
            <a:chExt cx="5127490" cy="658667"/>
          </a:xfrm>
        </p:grpSpPr>
        <p:sp>
          <p:nvSpPr>
            <p:cNvPr id="18" name="Rectangle 17">
              <a:extLst>
                <a:ext uri="{FF2B5EF4-FFF2-40B4-BE49-F238E27FC236}">
                  <a16:creationId xmlns:a16="http://schemas.microsoft.com/office/drawing/2014/main" id="{D388419F-32B3-95AC-5DD0-01CF987A1EA6}"/>
                </a:ext>
              </a:extLst>
            </p:cNvPr>
            <p:cNvSpPr/>
            <p:nvPr/>
          </p:nvSpPr>
          <p:spPr>
            <a:xfrm>
              <a:off x="6250603" y="5368338"/>
              <a:ext cx="606541" cy="658667"/>
            </a:xfrm>
            <a:prstGeom prst="rect">
              <a:avLst/>
            </a:prstGeom>
            <a:solidFill>
              <a:srgbClr val="364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Calibri"/>
                </a:rPr>
                <a:t>6</a:t>
              </a:r>
              <a:endPar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mn-cs"/>
              </a:endParaRPr>
            </a:p>
          </p:txBody>
        </p:sp>
        <p:sp>
          <p:nvSpPr>
            <p:cNvPr id="19" name="ZoneTexte 2">
              <a:extLst>
                <a:ext uri="{FF2B5EF4-FFF2-40B4-BE49-F238E27FC236}">
                  <a16:creationId xmlns:a16="http://schemas.microsoft.com/office/drawing/2014/main" id="{5EFC655F-CA01-3A5F-AFD7-2BB05A495C26}"/>
                </a:ext>
              </a:extLst>
            </p:cNvPr>
            <p:cNvSpPr txBox="1"/>
            <p:nvPr/>
          </p:nvSpPr>
          <p:spPr>
            <a:xfrm>
              <a:off x="6911986" y="5528394"/>
              <a:ext cx="4466107" cy="338554"/>
            </a:xfrm>
            <a:prstGeom prst="rect">
              <a:avLst/>
            </a:prstGeom>
            <a:noFill/>
          </p:spPr>
          <p:txBody>
            <a:bodyPr wrap="square" lIns="91440" tIns="45720" rIns="91440" bIns="45720"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prstClr val="white"/>
                  </a:solidFill>
                  <a:latin typeface="Arial" panose="020B0604020202020204" pitchFamily="34" charset="0"/>
                  <a:ea typeface="Roboto" pitchFamily="2" charset="0"/>
                  <a:cs typeface="Arial" panose="020B0604020202020204" pitchFamily="34" charset="0"/>
                </a:rPr>
                <a:t>Outil de MAJ des thésaurus</a:t>
              </a:r>
              <a:endParaRPr kumimoji="0" lang="fr-FR" sz="1600" b="0" i="0" u="none" strike="noStrike" kern="1200" cap="none" spc="0" normalizeH="0" baseline="0" noProof="0">
                <a:ln>
                  <a:noFill/>
                </a:ln>
                <a:solidFill>
                  <a:prstClr val="white"/>
                </a:solidFill>
                <a:effectLst/>
                <a:uLnTx/>
                <a:uFillTx/>
                <a:latin typeface="Arial" panose="020B0604020202020204" pitchFamily="34" charset="0"/>
                <a:ea typeface="Roboto" pitchFamily="2" charset="0"/>
                <a:cs typeface="Arial" panose="020B0604020202020204" pitchFamily="34" charset="0"/>
              </a:endParaRPr>
            </a:p>
          </p:txBody>
        </p:sp>
      </p:grpSp>
      <p:grpSp>
        <p:nvGrpSpPr>
          <p:cNvPr id="20" name="Groupe 19">
            <a:extLst>
              <a:ext uri="{FF2B5EF4-FFF2-40B4-BE49-F238E27FC236}">
                <a16:creationId xmlns:a16="http://schemas.microsoft.com/office/drawing/2014/main" id="{172585D5-3C30-5402-F852-35068A281FE1}"/>
              </a:ext>
            </a:extLst>
          </p:cNvPr>
          <p:cNvGrpSpPr/>
          <p:nvPr/>
        </p:nvGrpSpPr>
        <p:grpSpPr>
          <a:xfrm>
            <a:off x="3891219" y="5672635"/>
            <a:ext cx="5664261" cy="658667"/>
            <a:chOff x="6250603" y="5368338"/>
            <a:chExt cx="5664261" cy="658667"/>
          </a:xfrm>
        </p:grpSpPr>
        <p:sp>
          <p:nvSpPr>
            <p:cNvPr id="21" name="Rectangle 20">
              <a:extLst>
                <a:ext uri="{FF2B5EF4-FFF2-40B4-BE49-F238E27FC236}">
                  <a16:creationId xmlns:a16="http://schemas.microsoft.com/office/drawing/2014/main" id="{5603C7FD-85E6-B32D-AA4D-63FA2F8AE124}"/>
                </a:ext>
              </a:extLst>
            </p:cNvPr>
            <p:cNvSpPr/>
            <p:nvPr/>
          </p:nvSpPr>
          <p:spPr>
            <a:xfrm>
              <a:off x="6250603" y="5368338"/>
              <a:ext cx="606541" cy="658667"/>
            </a:xfrm>
            <a:prstGeom prst="rect">
              <a:avLst/>
            </a:prstGeom>
            <a:solidFill>
              <a:srgbClr val="364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a:solidFill>
                    <a:srgbClr val="FFFFFF"/>
                  </a:solidFill>
                  <a:latin typeface="Jost" pitchFamily="2" charset="0"/>
                  <a:ea typeface="Jost" pitchFamily="2" charset="0"/>
                  <a:cs typeface="Calibri"/>
                </a:rPr>
                <a:t>7</a:t>
              </a:r>
              <a:endParaRPr kumimoji="0" lang="fr-FR" sz="1800" b="1" i="0" u="none" strike="noStrike" kern="1200" cap="none" spc="0" normalizeH="0" baseline="0" noProof="0">
                <a:ln>
                  <a:noFill/>
                </a:ln>
                <a:solidFill>
                  <a:srgbClr val="FFFFFF"/>
                </a:solidFill>
                <a:effectLst/>
                <a:uLnTx/>
                <a:uFillTx/>
                <a:latin typeface="Jost" pitchFamily="2" charset="0"/>
                <a:ea typeface="Jost" pitchFamily="2" charset="0"/>
                <a:cs typeface="+mn-cs"/>
              </a:endParaRPr>
            </a:p>
          </p:txBody>
        </p:sp>
        <p:sp>
          <p:nvSpPr>
            <p:cNvPr id="24" name="ZoneTexte 2">
              <a:extLst>
                <a:ext uri="{FF2B5EF4-FFF2-40B4-BE49-F238E27FC236}">
                  <a16:creationId xmlns:a16="http://schemas.microsoft.com/office/drawing/2014/main" id="{83010F22-DFCE-8930-E0D6-50D0D123F46B}"/>
                </a:ext>
              </a:extLst>
            </p:cNvPr>
            <p:cNvSpPr txBox="1"/>
            <p:nvPr/>
          </p:nvSpPr>
          <p:spPr>
            <a:xfrm>
              <a:off x="6911986" y="5528394"/>
              <a:ext cx="5002878" cy="338554"/>
            </a:xfrm>
            <a:prstGeom prst="rect">
              <a:avLst/>
            </a:prstGeom>
            <a:noFill/>
          </p:spPr>
          <p:txBody>
            <a:bodyPr wrap="square" lIns="91440" tIns="45720" rIns="91440" bIns="45720"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white"/>
                  </a:solidFill>
                  <a:effectLst/>
                  <a:uLnTx/>
                  <a:uFillTx/>
                  <a:latin typeface="Arial" panose="020B0604020202020204" pitchFamily="34" charset="0"/>
                  <a:ea typeface="Roboto" pitchFamily="2" charset="0"/>
                  <a:cs typeface="Arial" panose="020B0604020202020204" pitchFamily="34" charset="0"/>
                </a:rPr>
                <a:t>Questionnaire de satisfaction et prochains ateliers</a:t>
              </a:r>
            </a:p>
          </p:txBody>
        </p:sp>
      </p:grpSp>
    </p:spTree>
    <p:extLst>
      <p:ext uri="{BB962C8B-B14F-4D97-AF65-F5344CB8AC3E}">
        <p14:creationId xmlns:p14="http://schemas.microsoft.com/office/powerpoint/2010/main" val="326923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3000">
              <a:srgbClr val="002351"/>
            </a:gs>
            <a:gs pos="0">
              <a:srgbClr val="001F47"/>
            </a:gs>
            <a:gs pos="100000">
              <a:srgbClr val="003882"/>
            </a:gs>
          </a:gsLst>
          <a:lin ang="5400000" scaled="1"/>
        </a:gradFill>
        <a:effectLst/>
      </p:bgPr>
    </p:bg>
    <p:spTree>
      <p:nvGrpSpPr>
        <p:cNvPr id="1" name=""/>
        <p:cNvGrpSpPr/>
        <p:nvPr/>
      </p:nvGrpSpPr>
      <p:grpSpPr>
        <a:xfrm>
          <a:off x="0" y="0"/>
          <a:ext cx="0" cy="0"/>
          <a:chOff x="0" y="0"/>
          <a:chExt cx="0" cy="0"/>
        </a:xfrm>
      </p:grpSpPr>
      <p:pic>
        <p:nvPicPr>
          <p:cNvPr id="3" name="Image 2" descr="Une image contenant texte, clipart&#10;&#10;Description générée automatiquement">
            <a:extLst>
              <a:ext uri="{FF2B5EF4-FFF2-40B4-BE49-F238E27FC236}">
                <a16:creationId xmlns:a16="http://schemas.microsoft.com/office/drawing/2014/main" id="{27FF4A45-374A-AD28-31B3-7B17EC2FC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312" y="6303870"/>
            <a:ext cx="1249377" cy="334208"/>
          </a:xfrm>
          <a:prstGeom prst="rect">
            <a:avLst/>
          </a:prstGeom>
        </p:spPr>
      </p:pic>
      <p:grpSp>
        <p:nvGrpSpPr>
          <p:cNvPr id="6" name="Groupe 5">
            <a:extLst>
              <a:ext uri="{FF2B5EF4-FFF2-40B4-BE49-F238E27FC236}">
                <a16:creationId xmlns:a16="http://schemas.microsoft.com/office/drawing/2014/main" id="{7ACA958D-7153-CC22-8CF4-CE4668715B32}"/>
              </a:ext>
            </a:extLst>
          </p:cNvPr>
          <p:cNvGrpSpPr/>
          <p:nvPr/>
        </p:nvGrpSpPr>
        <p:grpSpPr>
          <a:xfrm>
            <a:off x="2310323" y="1338271"/>
            <a:ext cx="7571353" cy="3321772"/>
            <a:chOff x="2310323" y="814489"/>
            <a:chExt cx="7571353" cy="3321772"/>
          </a:xfrm>
        </p:grpSpPr>
        <p:sp>
          <p:nvSpPr>
            <p:cNvPr id="4" name="ZoneTexte 3">
              <a:extLst>
                <a:ext uri="{FF2B5EF4-FFF2-40B4-BE49-F238E27FC236}">
                  <a16:creationId xmlns:a16="http://schemas.microsoft.com/office/drawing/2014/main" id="{5DCC11EC-8A83-C638-EBFB-2B2451D45509}"/>
                </a:ext>
              </a:extLst>
            </p:cNvPr>
            <p:cNvSpPr txBox="1"/>
            <p:nvPr/>
          </p:nvSpPr>
          <p:spPr>
            <a:xfrm>
              <a:off x="2310323" y="3366820"/>
              <a:ext cx="7571353"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a:ln>
                    <a:noFill/>
                  </a:ln>
                  <a:solidFill>
                    <a:prstClr val="white"/>
                  </a:solidFill>
                  <a:effectLst/>
                  <a:uLnTx/>
                  <a:uFillTx/>
                  <a:latin typeface="Jost" pitchFamily="2" charset="0"/>
                  <a:ea typeface="Jost" pitchFamily="2" charset="0"/>
                  <a:cs typeface="+mn-cs"/>
                </a:rPr>
                <a:t>Nouveautés médicales</a:t>
              </a:r>
            </a:p>
          </p:txBody>
        </p:sp>
        <p:pic>
          <p:nvPicPr>
            <p:cNvPr id="5" name="Graphique 4">
              <a:extLst>
                <a:ext uri="{FF2B5EF4-FFF2-40B4-BE49-F238E27FC236}">
                  <a16:creationId xmlns:a16="http://schemas.microsoft.com/office/drawing/2014/main" id="{12B75810-8AFA-EDCA-50D7-CC306877ED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1347" y="814489"/>
              <a:ext cx="2549304" cy="2552331"/>
            </a:xfrm>
            <a:prstGeom prst="rect">
              <a:avLst/>
            </a:prstGeom>
          </p:spPr>
        </p:pic>
      </p:grpSp>
    </p:spTree>
    <p:extLst>
      <p:ext uri="{BB962C8B-B14F-4D97-AF65-F5344CB8AC3E}">
        <p14:creationId xmlns:p14="http://schemas.microsoft.com/office/powerpoint/2010/main" val="197464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a:solidFill>
                  <a:srgbClr val="001F47"/>
                </a:solidFill>
                <a:latin typeface="Jost" pitchFamily="2" charset="0"/>
                <a:ea typeface="Jost" pitchFamily="2" charset="0"/>
              </a:rPr>
              <a:t>Evolutions « médicales »</a:t>
            </a:r>
            <a:endPar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endParaRP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2" name="Rectangle 1">
            <a:extLst>
              <a:ext uri="{FF2B5EF4-FFF2-40B4-BE49-F238E27FC236}">
                <a16:creationId xmlns:a16="http://schemas.microsoft.com/office/drawing/2014/main" id="{CB55FDF1-CA11-43D1-A77F-F6D955076A24}"/>
              </a:ext>
            </a:extLst>
          </p:cNvPr>
          <p:cNvSpPr/>
          <p:nvPr/>
        </p:nvSpPr>
        <p:spPr>
          <a:xfrm>
            <a:off x="1073343" y="1231943"/>
            <a:ext cx="10433940" cy="29443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lvl="1">
              <a:spcAft>
                <a:spcPts val="2400"/>
              </a:spcAft>
              <a:buClr>
                <a:srgbClr val="3641FF"/>
              </a:buClr>
              <a:defRPr/>
            </a:pPr>
            <a:endParaRPr lang="fr-FR" sz="2000">
              <a:solidFill>
                <a:srgbClr val="00011A"/>
              </a:solidFill>
              <a:latin typeface="Arial" panose="020B0604020202020204" pitchFamily="34" charset="0"/>
              <a:ea typeface="Roboto" pitchFamily="2" charset="0"/>
              <a:cs typeface="Arial" panose="020B0604020202020204" pitchFamily="34" charset="0"/>
            </a:endParaRP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Visites et fiches de visites : ajout du type d’examen « Visite de mi-carrière », ajout dans la conclusion de la gestion « sous l’autorité de » (attestations de suivi)</a:t>
            </a:r>
            <a:endParaRPr lang="en-US" sz="1600">
              <a:solidFill>
                <a:srgbClr val="00011A"/>
              </a:solidFill>
              <a:latin typeface="Arial" panose="020B0604020202020204" pitchFamily="34" charset="0"/>
              <a:ea typeface="Roboto" pitchFamily="2" charset="0"/>
              <a:cs typeface="Arial" panose="020B0604020202020204" pitchFamily="34" charset="0"/>
            </a:endParaRP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Nouveau Thésaurus des Orientations (</a:t>
            </a:r>
            <a:r>
              <a:rPr lang="fr-FR" sz="1600" err="1">
                <a:solidFill>
                  <a:srgbClr val="00011A"/>
                </a:solidFill>
                <a:latin typeface="Arial" panose="020B0604020202020204" pitchFamily="34" charset="0"/>
                <a:ea typeface="Roboto" pitchFamily="2" charset="0"/>
                <a:cs typeface="Arial" panose="020B0604020202020204" pitchFamily="34" charset="0"/>
              </a:rPr>
              <a:t>Présanse</a:t>
            </a:r>
            <a:r>
              <a:rPr lang="fr-FR" sz="1600">
                <a:solidFill>
                  <a:srgbClr val="00011A"/>
                </a:solidFill>
                <a:latin typeface="Arial" panose="020B0604020202020204" pitchFamily="34" charset="0"/>
                <a:ea typeface="Roboto" pitchFamily="2" charset="0"/>
                <a:cs typeface="Arial" panose="020B0604020202020204" pitchFamily="34" charset="0"/>
              </a:rPr>
              <a:t>) : vers un professionnel de santé, vers une structure spécialisée</a:t>
            </a: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Correctifs divers</a:t>
            </a:r>
          </a:p>
          <a:p>
            <a:pPr marL="0" lvl="1">
              <a:spcAft>
                <a:spcPts val="1000"/>
              </a:spcAft>
              <a:defRPr/>
            </a:pPr>
            <a:endParaRPr lang="fr-FR" sz="1600">
              <a:solidFill>
                <a:srgbClr val="00011A"/>
              </a:solidFill>
              <a:latin typeface="Arial" panose="020B0604020202020204" pitchFamily="34" charset="0"/>
              <a:ea typeface="Roboto" pitchFamily="2" charset="0"/>
              <a:cs typeface="Arial" panose="020B0604020202020204" pitchFamily="34" charset="0"/>
            </a:endParaRPr>
          </a:p>
          <a:p>
            <a:pPr marL="342900" lvl="1" indent="-342900">
              <a:spcAft>
                <a:spcPts val="1000"/>
              </a:spcAft>
              <a:buFont typeface="Arial,Sans-Serif" panose="020B0604020202020204" pitchFamily="34" charset="0"/>
              <a:buChar char="›"/>
              <a:defRPr/>
            </a:pPr>
            <a:r>
              <a:rPr lang="fr-FR" sz="1600">
                <a:solidFill>
                  <a:srgbClr val="00011A"/>
                </a:solidFill>
                <a:latin typeface="Arial" panose="020B0604020202020204" pitchFamily="34" charset="0"/>
                <a:ea typeface="Roboto" pitchFamily="2" charset="0"/>
                <a:cs typeface="Arial" panose="020B0604020202020204" pitchFamily="34" charset="0"/>
              </a:rPr>
              <a:t>Nouveautés et correctifs V27.03</a:t>
            </a:r>
          </a:p>
        </p:txBody>
      </p:sp>
      <p:cxnSp>
        <p:nvCxnSpPr>
          <p:cNvPr id="5" name="Connecteur droit 4">
            <a:extLst>
              <a:ext uri="{FF2B5EF4-FFF2-40B4-BE49-F238E27FC236}">
                <a16:creationId xmlns:a16="http://schemas.microsoft.com/office/drawing/2014/main" id="{75D46BBC-0CE6-EABC-3E26-3C15E1187D8B}"/>
              </a:ext>
            </a:extLst>
          </p:cNvPr>
          <p:cNvCxnSpPr/>
          <p:nvPr/>
        </p:nvCxnSpPr>
        <p:spPr>
          <a:xfrm>
            <a:off x="948204" y="1956816"/>
            <a:ext cx="0" cy="950976"/>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1990987B-7F3E-5D47-FEE7-62FCD20C04BA}"/>
              </a:ext>
            </a:extLst>
          </p:cNvPr>
          <p:cNvSpPr txBox="1"/>
          <p:nvPr/>
        </p:nvSpPr>
        <p:spPr>
          <a:xfrm rot="16200000">
            <a:off x="244924" y="2231924"/>
            <a:ext cx="1053357" cy="338554"/>
          </a:xfrm>
          <a:prstGeom prst="rect">
            <a:avLst/>
          </a:prstGeom>
          <a:noFill/>
          <a:ln>
            <a:solidFill>
              <a:srgbClr val="FFFFFF"/>
            </a:solidFill>
          </a:ln>
        </p:spPr>
        <p:txBody>
          <a:bodyPr wrap="square" rtlCol="0">
            <a:spAutoFit/>
          </a:bodyPr>
          <a:lstStyle/>
          <a:p>
            <a:r>
              <a:rPr lang="fr-FR" sz="1600"/>
              <a:t>V4.02.027</a:t>
            </a:r>
            <a:endParaRPr lang="fr-FR" sz="1200"/>
          </a:p>
        </p:txBody>
      </p:sp>
    </p:spTree>
    <p:extLst>
      <p:ext uri="{BB962C8B-B14F-4D97-AF65-F5344CB8AC3E}">
        <p14:creationId xmlns:p14="http://schemas.microsoft.com/office/powerpoint/2010/main" val="2171679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DF28FBCE-7F06-8B06-A238-BCC88E06DEEF}"/>
              </a:ext>
            </a:extLst>
          </p:cNvPr>
          <p:cNvPicPr>
            <a:picLocks noChangeAspect="1"/>
          </p:cNvPicPr>
          <p:nvPr/>
        </p:nvPicPr>
        <p:blipFill>
          <a:blip r:embed="rId2"/>
          <a:stretch>
            <a:fillRect/>
          </a:stretch>
        </p:blipFill>
        <p:spPr>
          <a:xfrm>
            <a:off x="1077295" y="3645201"/>
            <a:ext cx="2777778" cy="2277565"/>
          </a:xfrm>
          <a:prstGeom prst="rect">
            <a:avLst/>
          </a:prstGeom>
          <a:ln w="25400">
            <a:solidFill>
              <a:schemeClr val="tx1"/>
            </a:solidFill>
          </a:ln>
        </p:spPr>
      </p:pic>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Evolutions Médicales</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905" y="132099"/>
            <a:ext cx="914756" cy="702402"/>
          </a:xfrm>
          <a:prstGeom prst="rect">
            <a:avLst/>
          </a:prstGeom>
        </p:spPr>
      </p:pic>
      <p:sp>
        <p:nvSpPr>
          <p:cNvPr id="3" name="Rectangle 2">
            <a:extLst>
              <a:ext uri="{FF2B5EF4-FFF2-40B4-BE49-F238E27FC236}">
                <a16:creationId xmlns:a16="http://schemas.microsoft.com/office/drawing/2014/main" id="{D1E90C92-D6AA-2F7A-949E-965543BD0C7B}"/>
              </a:ext>
            </a:extLst>
          </p:cNvPr>
          <p:cNvSpPr/>
          <p:nvPr/>
        </p:nvSpPr>
        <p:spPr>
          <a:xfrm>
            <a:off x="867325" y="1374468"/>
            <a:ext cx="5720105" cy="23647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Visites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Visite de mi carrière (motif principal ou secondaire)</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Sous l’autorité de …</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pic>
        <p:nvPicPr>
          <p:cNvPr id="7" name="Image 6">
            <a:extLst>
              <a:ext uri="{FF2B5EF4-FFF2-40B4-BE49-F238E27FC236}">
                <a16:creationId xmlns:a16="http://schemas.microsoft.com/office/drawing/2014/main" id="{4F21E051-0005-8E6E-4C83-12C98AA0880C}"/>
              </a:ext>
            </a:extLst>
          </p:cNvPr>
          <p:cNvPicPr>
            <a:picLocks noChangeAspect="1"/>
          </p:cNvPicPr>
          <p:nvPr/>
        </p:nvPicPr>
        <p:blipFill>
          <a:blip r:embed="rId6"/>
          <a:stretch>
            <a:fillRect/>
          </a:stretch>
        </p:blipFill>
        <p:spPr>
          <a:xfrm>
            <a:off x="6206456" y="1256764"/>
            <a:ext cx="3654586" cy="1567975"/>
          </a:xfrm>
          <a:prstGeom prst="rect">
            <a:avLst/>
          </a:prstGeom>
        </p:spPr>
      </p:pic>
      <p:sp>
        <p:nvSpPr>
          <p:cNvPr id="9" name="ZoneTexte 8">
            <a:extLst>
              <a:ext uri="{FF2B5EF4-FFF2-40B4-BE49-F238E27FC236}">
                <a16:creationId xmlns:a16="http://schemas.microsoft.com/office/drawing/2014/main" id="{F6AD0414-7C02-BE53-CAB0-A6BA5F702DFF}"/>
              </a:ext>
            </a:extLst>
          </p:cNvPr>
          <p:cNvSpPr txBox="1"/>
          <p:nvPr/>
        </p:nvSpPr>
        <p:spPr>
          <a:xfrm>
            <a:off x="3657600" y="2344830"/>
            <a:ext cx="2236420" cy="461665"/>
          </a:xfrm>
          <a:prstGeom prst="rect">
            <a:avLst/>
          </a:prstGeom>
          <a:noFill/>
          <a:ln>
            <a:solidFill>
              <a:schemeClr val="tx1"/>
            </a:solidFill>
          </a:ln>
        </p:spPr>
        <p:txBody>
          <a:bodyPr wrap="square" rtlCol="0">
            <a:spAutoFit/>
          </a:bodyPr>
          <a:lstStyle/>
          <a:p>
            <a:r>
              <a:rPr lang="fr-FR" sz="1200"/>
              <a:t>Nouveau type d’examen médical présent sur la fiche de visite</a:t>
            </a:r>
          </a:p>
        </p:txBody>
      </p:sp>
      <p:cxnSp>
        <p:nvCxnSpPr>
          <p:cNvPr id="10" name="Connecteur droit avec flèche 9">
            <a:extLst>
              <a:ext uri="{FF2B5EF4-FFF2-40B4-BE49-F238E27FC236}">
                <a16:creationId xmlns:a16="http://schemas.microsoft.com/office/drawing/2014/main" id="{B67E4003-E32F-6E88-B0EC-3993BD314EC6}"/>
              </a:ext>
            </a:extLst>
          </p:cNvPr>
          <p:cNvCxnSpPr>
            <a:cxnSpLocks/>
          </p:cNvCxnSpPr>
          <p:nvPr/>
        </p:nvCxnSpPr>
        <p:spPr>
          <a:xfrm>
            <a:off x="5891753" y="2609355"/>
            <a:ext cx="418543"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Rectangle : coins arrondis 17">
            <a:extLst>
              <a:ext uri="{FF2B5EF4-FFF2-40B4-BE49-F238E27FC236}">
                <a16:creationId xmlns:a16="http://schemas.microsoft.com/office/drawing/2014/main" id="{BA419132-9A70-283E-8CF0-203E24B92346}"/>
              </a:ext>
            </a:extLst>
          </p:cNvPr>
          <p:cNvSpPr/>
          <p:nvPr/>
        </p:nvSpPr>
        <p:spPr>
          <a:xfrm>
            <a:off x="961319" y="5681658"/>
            <a:ext cx="3009730" cy="241108"/>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3986C69-6800-10C7-EEA6-176B3FA43E09}"/>
              </a:ext>
            </a:extLst>
          </p:cNvPr>
          <p:cNvSpPr txBox="1"/>
          <p:nvPr/>
        </p:nvSpPr>
        <p:spPr>
          <a:xfrm>
            <a:off x="4235582" y="5065344"/>
            <a:ext cx="4915050" cy="1015663"/>
          </a:xfrm>
          <a:prstGeom prst="rect">
            <a:avLst/>
          </a:prstGeom>
          <a:noFill/>
          <a:ln>
            <a:solidFill>
              <a:schemeClr val="tx1"/>
            </a:solidFill>
          </a:ln>
        </p:spPr>
        <p:txBody>
          <a:bodyPr wrap="square" rtlCol="0">
            <a:spAutoFit/>
          </a:bodyPr>
          <a:lstStyle/>
          <a:p>
            <a:r>
              <a:rPr lang="fr-FR" sz="1200"/>
              <a:t>Le menu déroulant « Sous l’autorité de » est alimenté prioritairement par :</a:t>
            </a:r>
          </a:p>
          <a:p>
            <a:r>
              <a:rPr lang="fr-FR" sz="1200"/>
              <a:t>- le médecin référent de l’ADH (s’il est médecin du travail - Fiche utilisateur)</a:t>
            </a:r>
          </a:p>
          <a:p>
            <a:r>
              <a:rPr lang="fr-FR" sz="1200"/>
              <a:t>- le médecin responsable (s’il est médecin du travail - Fiche utilisateur) de l’utilisateur réalisant la visite</a:t>
            </a:r>
          </a:p>
          <a:p>
            <a:r>
              <a:rPr lang="fr-FR" sz="1200"/>
              <a:t>- à défaut, à saisir manuellement dans la liste des médecins du travail</a:t>
            </a:r>
          </a:p>
        </p:txBody>
      </p:sp>
      <p:cxnSp>
        <p:nvCxnSpPr>
          <p:cNvPr id="24" name="Connecteur droit avec flèche 23">
            <a:extLst>
              <a:ext uri="{FF2B5EF4-FFF2-40B4-BE49-F238E27FC236}">
                <a16:creationId xmlns:a16="http://schemas.microsoft.com/office/drawing/2014/main" id="{27177966-0DE6-8D91-183F-77FB723AF241}"/>
              </a:ext>
            </a:extLst>
          </p:cNvPr>
          <p:cNvCxnSpPr>
            <a:cxnSpLocks/>
          </p:cNvCxnSpPr>
          <p:nvPr/>
        </p:nvCxnSpPr>
        <p:spPr>
          <a:xfrm flipH="1">
            <a:off x="3523482" y="5805573"/>
            <a:ext cx="680873"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33" name="Image 32">
            <a:extLst>
              <a:ext uri="{FF2B5EF4-FFF2-40B4-BE49-F238E27FC236}">
                <a16:creationId xmlns:a16="http://schemas.microsoft.com/office/drawing/2014/main" id="{662E8C93-8252-937B-F50B-FAE0E236DB74}"/>
              </a:ext>
            </a:extLst>
          </p:cNvPr>
          <p:cNvPicPr>
            <a:picLocks noChangeAspect="1"/>
          </p:cNvPicPr>
          <p:nvPr/>
        </p:nvPicPr>
        <p:blipFill>
          <a:blip r:embed="rId7"/>
          <a:stretch>
            <a:fillRect/>
          </a:stretch>
        </p:blipFill>
        <p:spPr>
          <a:xfrm>
            <a:off x="4034857" y="3433968"/>
            <a:ext cx="7650481" cy="1275080"/>
          </a:xfrm>
          <a:prstGeom prst="rect">
            <a:avLst/>
          </a:prstGeom>
        </p:spPr>
      </p:pic>
      <p:cxnSp>
        <p:nvCxnSpPr>
          <p:cNvPr id="28" name="Connecteur droit avec flèche 27">
            <a:extLst>
              <a:ext uri="{FF2B5EF4-FFF2-40B4-BE49-F238E27FC236}">
                <a16:creationId xmlns:a16="http://schemas.microsoft.com/office/drawing/2014/main" id="{92DD91CC-CA57-8C4D-F33E-A46A10726303}"/>
              </a:ext>
            </a:extLst>
          </p:cNvPr>
          <p:cNvCxnSpPr>
            <a:cxnSpLocks/>
          </p:cNvCxnSpPr>
          <p:nvPr/>
        </p:nvCxnSpPr>
        <p:spPr>
          <a:xfrm flipV="1">
            <a:off x="8728647" y="4407852"/>
            <a:ext cx="0" cy="657492"/>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35" name="Image 34">
            <a:extLst>
              <a:ext uri="{FF2B5EF4-FFF2-40B4-BE49-F238E27FC236}">
                <a16:creationId xmlns:a16="http://schemas.microsoft.com/office/drawing/2014/main" id="{56823C37-C31C-9CED-24BF-A288662FAD86}"/>
              </a:ext>
            </a:extLst>
          </p:cNvPr>
          <p:cNvPicPr>
            <a:picLocks noChangeAspect="1"/>
          </p:cNvPicPr>
          <p:nvPr/>
        </p:nvPicPr>
        <p:blipFill>
          <a:blip r:embed="rId8"/>
          <a:stretch>
            <a:fillRect/>
          </a:stretch>
        </p:blipFill>
        <p:spPr>
          <a:xfrm>
            <a:off x="9465758" y="4265620"/>
            <a:ext cx="2576329" cy="2317171"/>
          </a:xfrm>
          <a:prstGeom prst="rect">
            <a:avLst/>
          </a:prstGeom>
          <a:ln w="25400">
            <a:solidFill>
              <a:schemeClr val="tx1"/>
            </a:solidFill>
          </a:ln>
        </p:spPr>
      </p:pic>
      <p:cxnSp>
        <p:nvCxnSpPr>
          <p:cNvPr id="36" name="Connecteur droit avec flèche 35">
            <a:extLst>
              <a:ext uri="{FF2B5EF4-FFF2-40B4-BE49-F238E27FC236}">
                <a16:creationId xmlns:a16="http://schemas.microsoft.com/office/drawing/2014/main" id="{45FADF5F-D2AD-6F6B-0EDD-BB4C44EAFD4B}"/>
              </a:ext>
            </a:extLst>
          </p:cNvPr>
          <p:cNvCxnSpPr>
            <a:cxnSpLocks/>
          </p:cNvCxnSpPr>
          <p:nvPr/>
        </p:nvCxnSpPr>
        <p:spPr>
          <a:xfrm>
            <a:off x="9150632" y="5778326"/>
            <a:ext cx="315126"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8" name="Rectangle : coins arrondis 37">
            <a:extLst>
              <a:ext uri="{FF2B5EF4-FFF2-40B4-BE49-F238E27FC236}">
                <a16:creationId xmlns:a16="http://schemas.microsoft.com/office/drawing/2014/main" id="{0EF6C8E8-E771-975A-8E61-E933817D12DB}"/>
              </a:ext>
            </a:extLst>
          </p:cNvPr>
          <p:cNvSpPr/>
          <p:nvPr/>
        </p:nvSpPr>
        <p:spPr>
          <a:xfrm>
            <a:off x="8191893" y="3874992"/>
            <a:ext cx="1669150" cy="241108"/>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C1B0B519-8CA4-DDBD-68C9-DAED6756B1E6}"/>
              </a:ext>
            </a:extLst>
          </p:cNvPr>
          <p:cNvSpPr/>
          <p:nvPr/>
        </p:nvSpPr>
        <p:spPr>
          <a:xfrm>
            <a:off x="9415166" y="5657772"/>
            <a:ext cx="2698278" cy="241108"/>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6671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Evolutions Médicales</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3" name="Rectangle 2">
            <a:extLst>
              <a:ext uri="{FF2B5EF4-FFF2-40B4-BE49-F238E27FC236}">
                <a16:creationId xmlns:a16="http://schemas.microsoft.com/office/drawing/2014/main" id="{29D15E45-75F1-243A-4FC7-62B606576AD7}"/>
              </a:ext>
            </a:extLst>
          </p:cNvPr>
          <p:cNvSpPr/>
          <p:nvPr/>
        </p:nvSpPr>
        <p:spPr>
          <a:xfrm>
            <a:off x="843782" y="1491260"/>
            <a:ext cx="4066136" cy="17902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Thésaurus des Orientations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Vers un professionnel de Santé</a:t>
            </a:r>
          </a:p>
          <a:p>
            <a:pPr marL="0" marR="0" lvl="1" algn="l" defTabSz="914400" rtl="0" eaLnBrk="1" fontAlgn="auto" latinLnBrk="0" hangingPunct="1">
              <a:lnSpc>
                <a:spcPct val="100000"/>
              </a:lnSpc>
              <a:spcBef>
                <a:spcPts val="0"/>
              </a:spcBef>
              <a:spcAft>
                <a:spcPts val="200"/>
              </a:spcAft>
              <a:buClr>
                <a:srgbClr val="3641FF"/>
              </a:buClr>
              <a:buSzTx/>
              <a:tabLst/>
              <a:defRPr/>
            </a:pPr>
            <a:endParaRPr lang="fr-FR" sz="1700">
              <a:solidFill>
                <a:srgbClr val="222020"/>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Vers une structure spécialisée</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pic>
        <p:nvPicPr>
          <p:cNvPr id="7" name="Image 6">
            <a:extLst>
              <a:ext uri="{FF2B5EF4-FFF2-40B4-BE49-F238E27FC236}">
                <a16:creationId xmlns:a16="http://schemas.microsoft.com/office/drawing/2014/main" id="{BF664DD1-2887-BC8A-EDF5-F3CA77BD89BD}"/>
              </a:ext>
            </a:extLst>
          </p:cNvPr>
          <p:cNvPicPr>
            <a:picLocks noChangeAspect="1"/>
          </p:cNvPicPr>
          <p:nvPr/>
        </p:nvPicPr>
        <p:blipFill>
          <a:blip r:embed="rId5"/>
          <a:stretch>
            <a:fillRect/>
          </a:stretch>
        </p:blipFill>
        <p:spPr>
          <a:xfrm>
            <a:off x="4984419" y="837540"/>
            <a:ext cx="5152050" cy="4307652"/>
          </a:xfrm>
          <a:prstGeom prst="rect">
            <a:avLst/>
          </a:prstGeom>
          <a:ln w="38100">
            <a:solidFill>
              <a:schemeClr val="tx1"/>
            </a:solidFill>
          </a:ln>
        </p:spPr>
      </p:pic>
      <p:sp>
        <p:nvSpPr>
          <p:cNvPr id="9" name="ZoneTexte 8">
            <a:extLst>
              <a:ext uri="{FF2B5EF4-FFF2-40B4-BE49-F238E27FC236}">
                <a16:creationId xmlns:a16="http://schemas.microsoft.com/office/drawing/2014/main" id="{A687FB37-3970-661C-4396-93CCDE59FBD4}"/>
              </a:ext>
            </a:extLst>
          </p:cNvPr>
          <p:cNvSpPr txBox="1"/>
          <p:nvPr/>
        </p:nvSpPr>
        <p:spPr>
          <a:xfrm>
            <a:off x="10413680" y="2570314"/>
            <a:ext cx="1627695" cy="461665"/>
          </a:xfrm>
          <a:prstGeom prst="rect">
            <a:avLst/>
          </a:prstGeom>
          <a:noFill/>
          <a:ln>
            <a:solidFill>
              <a:schemeClr val="tx1"/>
            </a:solidFill>
          </a:ln>
        </p:spPr>
        <p:txBody>
          <a:bodyPr wrap="square" rtlCol="0">
            <a:spAutoFit/>
          </a:bodyPr>
          <a:lstStyle/>
          <a:p>
            <a:r>
              <a:rPr lang="fr-FR" sz="1200"/>
              <a:t>Orientations vers un professionnel de Santé</a:t>
            </a:r>
          </a:p>
        </p:txBody>
      </p:sp>
      <p:cxnSp>
        <p:nvCxnSpPr>
          <p:cNvPr id="10" name="Connecteur droit avec flèche 9">
            <a:extLst>
              <a:ext uri="{FF2B5EF4-FFF2-40B4-BE49-F238E27FC236}">
                <a16:creationId xmlns:a16="http://schemas.microsoft.com/office/drawing/2014/main" id="{28BBE55D-AF6D-EE78-0243-8A4A4B845C05}"/>
              </a:ext>
            </a:extLst>
          </p:cNvPr>
          <p:cNvCxnSpPr>
            <a:cxnSpLocks/>
          </p:cNvCxnSpPr>
          <p:nvPr/>
        </p:nvCxnSpPr>
        <p:spPr>
          <a:xfrm flipH="1">
            <a:off x="9583475" y="2801147"/>
            <a:ext cx="830205"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761809ED-7528-E0D6-D7AD-0928E4C2B661}"/>
              </a:ext>
            </a:extLst>
          </p:cNvPr>
          <p:cNvSpPr txBox="1"/>
          <p:nvPr/>
        </p:nvSpPr>
        <p:spPr>
          <a:xfrm>
            <a:off x="10454177" y="4613584"/>
            <a:ext cx="1546699" cy="461665"/>
          </a:xfrm>
          <a:prstGeom prst="rect">
            <a:avLst/>
          </a:prstGeom>
          <a:noFill/>
          <a:ln>
            <a:solidFill>
              <a:schemeClr val="tx1"/>
            </a:solidFill>
          </a:ln>
        </p:spPr>
        <p:txBody>
          <a:bodyPr wrap="square" rtlCol="0">
            <a:spAutoFit/>
          </a:bodyPr>
          <a:lstStyle/>
          <a:p>
            <a:r>
              <a:rPr lang="fr-FR" sz="1200"/>
              <a:t>Orientations vers une structure spécialisée</a:t>
            </a:r>
          </a:p>
        </p:txBody>
      </p:sp>
      <p:cxnSp>
        <p:nvCxnSpPr>
          <p:cNvPr id="14" name="Connecteur droit avec flèche 13">
            <a:extLst>
              <a:ext uri="{FF2B5EF4-FFF2-40B4-BE49-F238E27FC236}">
                <a16:creationId xmlns:a16="http://schemas.microsoft.com/office/drawing/2014/main" id="{06AC3876-F539-59E1-8635-27A983E98446}"/>
              </a:ext>
            </a:extLst>
          </p:cNvPr>
          <p:cNvCxnSpPr>
            <a:cxnSpLocks/>
          </p:cNvCxnSpPr>
          <p:nvPr/>
        </p:nvCxnSpPr>
        <p:spPr>
          <a:xfrm flipH="1">
            <a:off x="9725113" y="4844417"/>
            <a:ext cx="729064"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7C4527CC-959E-36A8-26C7-8D91DBD5324C}"/>
              </a:ext>
            </a:extLst>
          </p:cNvPr>
          <p:cNvSpPr txBox="1"/>
          <p:nvPr/>
        </p:nvSpPr>
        <p:spPr>
          <a:xfrm>
            <a:off x="9293176" y="132631"/>
            <a:ext cx="914756" cy="461665"/>
          </a:xfrm>
          <a:prstGeom prst="rect">
            <a:avLst/>
          </a:prstGeom>
          <a:noFill/>
          <a:ln>
            <a:solidFill>
              <a:schemeClr val="tx1"/>
            </a:solidFill>
          </a:ln>
        </p:spPr>
        <p:txBody>
          <a:bodyPr wrap="square" rtlCol="0">
            <a:spAutoFit/>
          </a:bodyPr>
          <a:lstStyle/>
          <a:p>
            <a:r>
              <a:rPr lang="fr-FR" sz="1200"/>
              <a:t>Thésaurus </a:t>
            </a:r>
            <a:r>
              <a:rPr lang="fr-FR" sz="1200" err="1"/>
              <a:t>Présanse</a:t>
            </a:r>
            <a:endParaRPr lang="fr-FR" sz="1200"/>
          </a:p>
        </p:txBody>
      </p:sp>
      <p:cxnSp>
        <p:nvCxnSpPr>
          <p:cNvPr id="16" name="Connecteur droit avec flèche 15">
            <a:extLst>
              <a:ext uri="{FF2B5EF4-FFF2-40B4-BE49-F238E27FC236}">
                <a16:creationId xmlns:a16="http://schemas.microsoft.com/office/drawing/2014/main" id="{3982D657-B9B3-16F3-732D-658E6749B876}"/>
              </a:ext>
            </a:extLst>
          </p:cNvPr>
          <p:cNvCxnSpPr>
            <a:cxnSpLocks/>
          </p:cNvCxnSpPr>
          <p:nvPr/>
        </p:nvCxnSpPr>
        <p:spPr>
          <a:xfrm>
            <a:off x="9750554" y="594296"/>
            <a:ext cx="0" cy="331138"/>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0E677D6-F073-1297-7B2A-2D6A365A4C6B}"/>
              </a:ext>
            </a:extLst>
          </p:cNvPr>
          <p:cNvSpPr/>
          <p:nvPr/>
        </p:nvSpPr>
        <p:spPr>
          <a:xfrm>
            <a:off x="843782" y="4243184"/>
            <a:ext cx="3702581" cy="1426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C</a:t>
            </a:r>
            <a:r>
              <a:rPr kumimoji="0" lang="fr-FR" sz="1700" b="0" i="0" u="none" strike="noStrike" kern="1200" cap="none" spc="0" normalizeH="0" baseline="0" noProof="0" err="1">
                <a:ln>
                  <a:noFill/>
                </a:ln>
                <a:solidFill>
                  <a:srgbClr val="222020"/>
                </a:solidFill>
                <a:effectLst/>
                <a:uLnTx/>
                <a:uFillTx/>
                <a:latin typeface="Arial" panose="020B0604020202020204" pitchFamily="34" charset="0"/>
                <a:ea typeface="+mn-ea"/>
                <a:cs typeface="Arial" panose="020B0604020202020204" pitchFamily="34" charset="0"/>
              </a:rPr>
              <a:t>orrectif</a:t>
            </a: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 sur les Rappels SMS qui précisent désormais le bon lieu de convocation pour les centres mobiles </a:t>
            </a:r>
            <a:endParaRPr lang="fr-FR" sz="1700">
              <a:solidFill>
                <a:srgbClr val="222020"/>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475DC66-D290-D6B9-A93C-826856B98D14}"/>
              </a:ext>
            </a:extLst>
          </p:cNvPr>
          <p:cNvSpPr/>
          <p:nvPr/>
        </p:nvSpPr>
        <p:spPr>
          <a:xfrm>
            <a:off x="846287" y="5366977"/>
            <a:ext cx="7915207" cy="9028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L</a:t>
            </a:r>
            <a:r>
              <a:rPr kumimoji="0" lang="fr-FR" sz="1700" b="0" i="0" u="none" strike="noStrike" kern="1200" cap="none" spc="0" normalizeH="0" baseline="0" noProof="0" err="1">
                <a:ln>
                  <a:noFill/>
                </a:ln>
                <a:solidFill>
                  <a:srgbClr val="222020"/>
                </a:solidFill>
                <a:effectLst/>
                <a:uLnTx/>
                <a:uFillTx/>
                <a:latin typeface="Arial" panose="020B0604020202020204" pitchFamily="34" charset="0"/>
                <a:ea typeface="+mn-ea"/>
                <a:cs typeface="Arial" panose="020B0604020202020204" pitchFamily="34" charset="0"/>
              </a:rPr>
              <a:t>orsqu’on</a:t>
            </a: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 ajoute </a:t>
            </a:r>
            <a:r>
              <a:rPr lang="fr-FR" sz="1700">
                <a:solidFill>
                  <a:srgbClr val="222020"/>
                </a:solidFill>
                <a:latin typeface="Arial" panose="020B0604020202020204" pitchFamily="34" charset="0"/>
                <a:cs typeface="Arial" panose="020B0604020202020204" pitchFamily="34" charset="0"/>
              </a:rPr>
              <a:t>le caractère confidentiel sur une </a:t>
            </a: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observation, la confidentialité est prise en compte de façon immédiate</a:t>
            </a:r>
            <a:endParaRPr lang="fr-FR" sz="1700">
              <a:solidFill>
                <a:srgbClr val="22202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999F8C5C-975A-6A51-0B71-A03067811228}"/>
              </a:ext>
            </a:extLst>
          </p:cNvPr>
          <p:cNvSpPr/>
          <p:nvPr/>
        </p:nvSpPr>
        <p:spPr>
          <a:xfrm>
            <a:off x="843782" y="4030954"/>
            <a:ext cx="4066136" cy="6412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Correctifs divers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803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Evolutions Médicales (V27.03)</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3" name="Rectangle 2">
            <a:extLst>
              <a:ext uri="{FF2B5EF4-FFF2-40B4-BE49-F238E27FC236}">
                <a16:creationId xmlns:a16="http://schemas.microsoft.com/office/drawing/2014/main" id="{29D15E45-75F1-243A-4FC7-62B606576AD7}"/>
              </a:ext>
            </a:extLst>
          </p:cNvPr>
          <p:cNvSpPr/>
          <p:nvPr/>
        </p:nvSpPr>
        <p:spPr>
          <a:xfrm>
            <a:off x="843782" y="1520810"/>
            <a:ext cx="6794147" cy="232884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Visites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endParaRPr lang="fr-FR" sz="1700" b="1">
              <a:solidFill>
                <a:srgbClr val="3641FF"/>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4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Correctif afficher les SIA / SIR constatées (commentaire conclusion)</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Création examen Audio à partir de la biométrie = OK</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Modification « Echange » par médecin référent = OK</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Correctif info bulle Médecin traitant (adresse, n° de téléphone)</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Visite en modification : impression directe fiche = OK / régression corrigée</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Lien Test Visio disponible à tout moment avant la visite</a:t>
            </a:r>
          </a:p>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10E677D6-F073-1297-7B2A-2D6A365A4C6B}"/>
              </a:ext>
            </a:extLst>
          </p:cNvPr>
          <p:cNvSpPr/>
          <p:nvPr/>
        </p:nvSpPr>
        <p:spPr>
          <a:xfrm>
            <a:off x="826689" y="3885511"/>
            <a:ext cx="9129123" cy="27648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algn="l" defTabSz="914400" rtl="0" eaLnBrk="1" fontAlgn="auto" latinLnBrk="0" hangingPunct="1">
              <a:lnSpc>
                <a:spcPct val="100000"/>
              </a:lnSpc>
              <a:spcBef>
                <a:spcPts val="0"/>
              </a:spcBef>
              <a:spcAft>
                <a:spcPts val="200"/>
              </a:spcAft>
              <a:buClr>
                <a:srgbClr val="3641FF"/>
              </a:buClr>
              <a:buSzTx/>
              <a:tabLst/>
              <a:defRPr/>
            </a:pP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Fonction « mémoriser la valeur » rétablie sur les listes Utilisateurs</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Réactivation complète Poste de travail (suite à réactivation contrat)</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Correctif fusion en lot dans l’arborescence des </a:t>
            </a:r>
            <a:r>
              <a:rPr lang="fr-FR" sz="1400" err="1">
                <a:solidFill>
                  <a:srgbClr val="222020"/>
                </a:solidFill>
                <a:latin typeface="Arial" panose="020B0604020202020204" pitchFamily="34" charset="0"/>
                <a:cs typeface="Arial" panose="020B0604020202020204" pitchFamily="34" charset="0"/>
              </a:rPr>
              <a:t>boxs</a:t>
            </a:r>
            <a:r>
              <a:rPr lang="fr-FR" sz="1400">
                <a:solidFill>
                  <a:srgbClr val="222020"/>
                </a:solidFill>
                <a:latin typeface="Arial" panose="020B0604020202020204" pitchFamily="34" charset="0"/>
                <a:cs typeface="Arial" panose="020B0604020202020204" pitchFamily="34" charset="0"/>
              </a:rPr>
              <a:t> salariés (affichage incohérent)</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Correctif questionnaire salarié (formule et attribution du score) </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Création ADH : crash lié aux données de Prévention corrigé</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Correctif Gestion des droits dans la box (suite à déplacement d’un document vers un autre répertoire) </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Correctif module de Réservation (affectation Activité et Lieu)</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Nouvelles balises </a:t>
            </a:r>
            <a:r>
              <a:rPr lang="fr-FR" sz="1400" err="1">
                <a:solidFill>
                  <a:srgbClr val="222020"/>
                </a:solidFill>
                <a:latin typeface="Arial" panose="020B0604020202020204" pitchFamily="34" charset="0"/>
                <a:cs typeface="Arial" panose="020B0604020202020204" pitchFamily="34" charset="0"/>
              </a:rPr>
              <a:t>MedtraScan</a:t>
            </a:r>
            <a:r>
              <a:rPr lang="fr-FR" sz="1400">
                <a:solidFill>
                  <a:srgbClr val="222020"/>
                </a:solidFill>
                <a:latin typeface="Arial" panose="020B0604020202020204" pitchFamily="34" charset="0"/>
                <a:cs typeface="Arial" panose="020B0604020202020204" pitchFamily="34" charset="0"/>
              </a:rPr>
              <a:t> : Nom du salarié « %s » / code ADH « %ca » / raison sociale ADH « %</a:t>
            </a:r>
            <a:r>
              <a:rPr lang="fr-FR" sz="1400" err="1">
                <a:solidFill>
                  <a:srgbClr val="222020"/>
                </a:solidFill>
                <a:latin typeface="Arial" panose="020B0604020202020204" pitchFamily="34" charset="0"/>
                <a:cs typeface="Arial" panose="020B0604020202020204" pitchFamily="34" charset="0"/>
              </a:rPr>
              <a:t>rs</a:t>
            </a:r>
            <a:r>
              <a:rPr lang="fr-FR" sz="1400">
                <a:solidFill>
                  <a:srgbClr val="222020"/>
                </a:solidFill>
                <a:latin typeface="Arial" panose="020B0604020202020204" pitchFamily="34" charset="0"/>
                <a:cs typeface="Arial" panose="020B0604020202020204" pitchFamily="34" charset="0"/>
              </a:rPr>
              <a:t> »</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SMS d’Annulation non conditionné au SMS de Rappel</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400">
                <a:solidFill>
                  <a:srgbClr val="222020"/>
                </a:solidFill>
                <a:latin typeface="Arial" panose="020B0604020202020204" pitchFamily="34" charset="0"/>
                <a:cs typeface="Arial" panose="020B0604020202020204" pitchFamily="34" charset="0"/>
              </a:rPr>
              <a:t>Correctif échange ADH : champ ADH prérempli</a:t>
            </a:r>
          </a:p>
        </p:txBody>
      </p:sp>
      <p:sp>
        <p:nvSpPr>
          <p:cNvPr id="22" name="Rectangle 21">
            <a:extLst>
              <a:ext uri="{FF2B5EF4-FFF2-40B4-BE49-F238E27FC236}">
                <a16:creationId xmlns:a16="http://schemas.microsoft.com/office/drawing/2014/main" id="{999F8C5C-975A-6A51-0B71-A03067811228}"/>
              </a:ext>
            </a:extLst>
          </p:cNvPr>
          <p:cNvSpPr/>
          <p:nvPr/>
        </p:nvSpPr>
        <p:spPr>
          <a:xfrm>
            <a:off x="826689" y="3793097"/>
            <a:ext cx="4066136" cy="6412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lang="fr-FR" sz="1700" b="1">
                <a:solidFill>
                  <a:srgbClr val="3641FF"/>
                </a:solidFill>
                <a:latin typeface="Arial" panose="020B0604020202020204" pitchFamily="34" charset="0"/>
                <a:cs typeface="Arial" panose="020B0604020202020204" pitchFamily="34" charset="0"/>
              </a:rPr>
              <a:t>Nouveautés et correctifs divers </a:t>
            </a: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t>
            </a:r>
          </a:p>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endPar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endParaRPr>
          </a:p>
        </p:txBody>
      </p:sp>
      <p:pic>
        <p:nvPicPr>
          <p:cNvPr id="5" name="Image 4">
            <a:extLst>
              <a:ext uri="{FF2B5EF4-FFF2-40B4-BE49-F238E27FC236}">
                <a16:creationId xmlns:a16="http://schemas.microsoft.com/office/drawing/2014/main" id="{C312E240-D2DA-C0B4-DC62-65AE3A758676}"/>
              </a:ext>
            </a:extLst>
          </p:cNvPr>
          <p:cNvPicPr>
            <a:picLocks noChangeAspect="1"/>
          </p:cNvPicPr>
          <p:nvPr/>
        </p:nvPicPr>
        <p:blipFill>
          <a:blip r:embed="rId5"/>
          <a:stretch>
            <a:fillRect/>
          </a:stretch>
        </p:blipFill>
        <p:spPr>
          <a:xfrm>
            <a:off x="7800794" y="1978448"/>
            <a:ext cx="1924319" cy="1314633"/>
          </a:xfrm>
          <a:prstGeom prst="rect">
            <a:avLst/>
          </a:prstGeom>
          <a:ln w="25400">
            <a:solidFill>
              <a:schemeClr val="tx1"/>
            </a:solidFill>
          </a:ln>
        </p:spPr>
      </p:pic>
      <p:cxnSp>
        <p:nvCxnSpPr>
          <p:cNvPr id="19" name="Connecteur droit 18">
            <a:extLst>
              <a:ext uri="{FF2B5EF4-FFF2-40B4-BE49-F238E27FC236}">
                <a16:creationId xmlns:a16="http://schemas.microsoft.com/office/drawing/2014/main" id="{C39B28C5-0858-451F-49EB-0396E6CE59BB}"/>
              </a:ext>
            </a:extLst>
          </p:cNvPr>
          <p:cNvCxnSpPr/>
          <p:nvPr/>
        </p:nvCxnSpPr>
        <p:spPr>
          <a:xfrm>
            <a:off x="311222" y="3750719"/>
            <a:ext cx="1138668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3982D657-B9B3-16F3-732D-658E6749B876}"/>
              </a:ext>
            </a:extLst>
          </p:cNvPr>
          <p:cNvCxnSpPr>
            <a:cxnSpLocks/>
          </p:cNvCxnSpPr>
          <p:nvPr/>
        </p:nvCxnSpPr>
        <p:spPr>
          <a:xfrm flipH="1">
            <a:off x="9641986" y="2246618"/>
            <a:ext cx="689191" cy="0"/>
          </a:xfrm>
          <a:prstGeom prst="straightConnector1">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7C4527CC-959E-36A8-26C7-8D91DBD5324C}"/>
              </a:ext>
            </a:extLst>
          </p:cNvPr>
          <p:cNvSpPr txBox="1"/>
          <p:nvPr/>
        </p:nvSpPr>
        <p:spPr>
          <a:xfrm>
            <a:off x="10213863" y="2084399"/>
            <a:ext cx="1119514" cy="461665"/>
          </a:xfrm>
          <a:prstGeom prst="rect">
            <a:avLst/>
          </a:prstGeom>
          <a:solidFill>
            <a:schemeClr val="bg1"/>
          </a:solidFill>
          <a:ln>
            <a:solidFill>
              <a:schemeClr val="tx1"/>
            </a:solidFill>
          </a:ln>
        </p:spPr>
        <p:txBody>
          <a:bodyPr wrap="square" rtlCol="0">
            <a:spAutoFit/>
          </a:bodyPr>
          <a:lstStyle/>
          <a:p>
            <a:r>
              <a:rPr lang="fr-FR" sz="1200"/>
              <a:t>Affichage suivi constaté</a:t>
            </a:r>
          </a:p>
        </p:txBody>
      </p:sp>
    </p:spTree>
    <p:extLst>
      <p:ext uri="{BB962C8B-B14F-4D97-AF65-F5344CB8AC3E}">
        <p14:creationId xmlns:p14="http://schemas.microsoft.com/office/powerpoint/2010/main" val="1321245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3000">
              <a:srgbClr val="002351"/>
            </a:gs>
            <a:gs pos="0">
              <a:srgbClr val="001F47"/>
            </a:gs>
            <a:gs pos="100000">
              <a:srgbClr val="003882"/>
            </a:gs>
          </a:gsLst>
          <a:lin ang="5400000" scaled="1"/>
        </a:gradFill>
        <a:effectLst/>
      </p:bgPr>
    </p:bg>
    <p:spTree>
      <p:nvGrpSpPr>
        <p:cNvPr id="1" name=""/>
        <p:cNvGrpSpPr/>
        <p:nvPr/>
      </p:nvGrpSpPr>
      <p:grpSpPr>
        <a:xfrm>
          <a:off x="0" y="0"/>
          <a:ext cx="0" cy="0"/>
          <a:chOff x="0" y="0"/>
          <a:chExt cx="0" cy="0"/>
        </a:xfrm>
      </p:grpSpPr>
      <p:pic>
        <p:nvPicPr>
          <p:cNvPr id="3" name="Image 2" descr="Une image contenant texte, clipart&#10;&#10;Description générée automatiquement">
            <a:extLst>
              <a:ext uri="{FF2B5EF4-FFF2-40B4-BE49-F238E27FC236}">
                <a16:creationId xmlns:a16="http://schemas.microsoft.com/office/drawing/2014/main" id="{27FF4A45-374A-AD28-31B3-7B17EC2FC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312" y="6303870"/>
            <a:ext cx="1249377" cy="334208"/>
          </a:xfrm>
          <a:prstGeom prst="rect">
            <a:avLst/>
          </a:prstGeom>
        </p:spPr>
      </p:pic>
      <p:grpSp>
        <p:nvGrpSpPr>
          <p:cNvPr id="6" name="Groupe 5">
            <a:extLst>
              <a:ext uri="{FF2B5EF4-FFF2-40B4-BE49-F238E27FC236}">
                <a16:creationId xmlns:a16="http://schemas.microsoft.com/office/drawing/2014/main" id="{7ACA958D-7153-CC22-8CF4-CE4668715B32}"/>
              </a:ext>
            </a:extLst>
          </p:cNvPr>
          <p:cNvGrpSpPr/>
          <p:nvPr/>
        </p:nvGrpSpPr>
        <p:grpSpPr>
          <a:xfrm>
            <a:off x="2310323" y="1338271"/>
            <a:ext cx="7571353" cy="3321772"/>
            <a:chOff x="2310323" y="814489"/>
            <a:chExt cx="7571353" cy="3321772"/>
          </a:xfrm>
        </p:grpSpPr>
        <p:sp>
          <p:nvSpPr>
            <p:cNvPr id="4" name="ZoneTexte 3">
              <a:extLst>
                <a:ext uri="{FF2B5EF4-FFF2-40B4-BE49-F238E27FC236}">
                  <a16:creationId xmlns:a16="http://schemas.microsoft.com/office/drawing/2014/main" id="{5DCC11EC-8A83-C638-EBFB-2B2451D45509}"/>
                </a:ext>
              </a:extLst>
            </p:cNvPr>
            <p:cNvSpPr txBox="1"/>
            <p:nvPr/>
          </p:nvSpPr>
          <p:spPr>
            <a:xfrm>
              <a:off x="2310323" y="3366820"/>
              <a:ext cx="7571353"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a:ln>
                    <a:noFill/>
                  </a:ln>
                  <a:solidFill>
                    <a:prstClr val="white"/>
                  </a:solidFill>
                  <a:effectLst/>
                  <a:uLnTx/>
                  <a:uFillTx/>
                  <a:latin typeface="Jost" pitchFamily="2" charset="0"/>
                  <a:ea typeface="Jost" pitchFamily="2" charset="0"/>
                  <a:cs typeface="+mn-cs"/>
                </a:rPr>
                <a:t>medtra5</a:t>
              </a:r>
            </a:p>
          </p:txBody>
        </p:sp>
        <p:pic>
          <p:nvPicPr>
            <p:cNvPr id="5" name="Graphique 4">
              <a:extLst>
                <a:ext uri="{FF2B5EF4-FFF2-40B4-BE49-F238E27FC236}">
                  <a16:creationId xmlns:a16="http://schemas.microsoft.com/office/drawing/2014/main" id="{12B75810-8AFA-EDCA-50D7-CC306877ED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1347" y="814489"/>
              <a:ext cx="2549304" cy="2552331"/>
            </a:xfrm>
            <a:prstGeom prst="rect">
              <a:avLst/>
            </a:prstGeom>
          </p:spPr>
        </p:pic>
      </p:grpSp>
    </p:spTree>
    <p:extLst>
      <p:ext uri="{BB962C8B-B14F-4D97-AF65-F5344CB8AC3E}">
        <p14:creationId xmlns:p14="http://schemas.microsoft.com/office/powerpoint/2010/main" val="1642231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F466D1-D5A4-71B9-FBDD-75CD09E7B1F3}"/>
              </a:ext>
            </a:extLst>
          </p:cNvPr>
          <p:cNvSpPr>
            <a:spLocks noGrp="1"/>
          </p:cNvSpPr>
          <p:nvPr>
            <p:ph idx="1"/>
          </p:nvPr>
        </p:nvSpPr>
        <p:spPr>
          <a:xfrm>
            <a:off x="3850451" y="2072576"/>
            <a:ext cx="3585066" cy="3577256"/>
          </a:xfrm>
        </p:spPr>
        <p:txBody>
          <a:bodyPr>
            <a:normAutofit/>
          </a:bodyPr>
          <a:lstStyle/>
          <a:p>
            <a:pPr>
              <a:lnSpc>
                <a:spcPct val="100000"/>
              </a:lnSpc>
              <a:spcAft>
                <a:spcPts val="400"/>
              </a:spcAft>
            </a:pPr>
            <a:r>
              <a:rPr lang="fr-FR"/>
              <a:t>Tableau de bord</a:t>
            </a:r>
          </a:p>
          <a:p>
            <a:pPr>
              <a:lnSpc>
                <a:spcPct val="100000"/>
              </a:lnSpc>
              <a:spcAft>
                <a:spcPts val="400"/>
              </a:spcAft>
            </a:pPr>
            <a:r>
              <a:rPr lang="fr-FR"/>
              <a:t>Interventions</a:t>
            </a:r>
          </a:p>
          <a:p>
            <a:pPr>
              <a:lnSpc>
                <a:spcPct val="100000"/>
              </a:lnSpc>
              <a:spcAft>
                <a:spcPts val="400"/>
              </a:spcAft>
            </a:pPr>
            <a:r>
              <a:rPr lang="fr-FR"/>
              <a:t>Planning</a:t>
            </a:r>
          </a:p>
          <a:p>
            <a:pPr>
              <a:lnSpc>
                <a:spcPct val="100000"/>
              </a:lnSpc>
              <a:spcAft>
                <a:spcPts val="400"/>
              </a:spcAft>
            </a:pPr>
            <a:r>
              <a:rPr lang="fr-FR"/>
              <a:t>Statistiques</a:t>
            </a:r>
          </a:p>
          <a:p>
            <a:pPr>
              <a:lnSpc>
                <a:spcPct val="100000"/>
              </a:lnSpc>
              <a:spcAft>
                <a:spcPts val="400"/>
              </a:spcAft>
            </a:pPr>
            <a:r>
              <a:rPr lang="fr-FR"/>
              <a:t>Éléments de paramétrage</a:t>
            </a:r>
          </a:p>
        </p:txBody>
      </p:sp>
      <p:sp>
        <p:nvSpPr>
          <p:cNvPr id="4" name="Espace réservé de la date 3">
            <a:extLst>
              <a:ext uri="{FF2B5EF4-FFF2-40B4-BE49-F238E27FC236}">
                <a16:creationId xmlns:a16="http://schemas.microsoft.com/office/drawing/2014/main" id="{5B82C7F8-6B0E-3200-B4D8-16F5597EEB00}"/>
              </a:ext>
            </a:extLst>
          </p:cNvPr>
          <p:cNvSpPr>
            <a:spLocks noGrp="1"/>
          </p:cNvSpPr>
          <p:nvPr>
            <p:ph type="dt" sz="half" idx="2"/>
          </p:nvPr>
        </p:nvSpPr>
        <p:spPr>
          <a:xfrm>
            <a:off x="520111" y="6360684"/>
            <a:ext cx="11151779" cy="202392"/>
          </a:xfrm>
          <a:prstGeom prst="rect">
            <a:avLst/>
          </a:prstGeom>
        </p:spPr>
        <p:txBody>
          <a:bodyPr anchor="ctr"/>
          <a:lstStyle>
            <a:defPPr>
              <a:defRPr lang="fr-FR"/>
            </a:defPPr>
            <a:lvl1pPr marL="0" algn="ctr" defTabSz="914400" rtl="0" eaLnBrk="1" latinLnBrk="0" hangingPunct="1">
              <a:defRPr sz="700" kern="1200">
                <a:solidFill>
                  <a:srgbClr val="001F4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86376-4151-4DB8-BFC2-4350C91326D4}" type="datetime1">
              <a:rPr lang="fr-FR" smtClean="0"/>
              <a:pPr/>
              <a:t>26/08/2024</a:t>
            </a:fld>
            <a:endParaRPr lang="fr-FR" sz="700"/>
          </a:p>
        </p:txBody>
      </p:sp>
      <p:sp>
        <p:nvSpPr>
          <p:cNvPr id="5" name="Espace réservé du numéro de diapositive 4">
            <a:extLst>
              <a:ext uri="{FF2B5EF4-FFF2-40B4-BE49-F238E27FC236}">
                <a16:creationId xmlns:a16="http://schemas.microsoft.com/office/drawing/2014/main" id="{CAE86B15-0EAE-9424-3424-78BBDA8F4F23}"/>
              </a:ext>
            </a:extLst>
          </p:cNvPr>
          <p:cNvSpPr>
            <a:spLocks noGrp="1"/>
          </p:cNvSpPr>
          <p:nvPr>
            <p:ph type="sldNum" sz="quarter" idx="4"/>
          </p:nvPr>
        </p:nvSpPr>
        <p:spPr>
          <a:xfrm>
            <a:off x="520110" y="6400799"/>
            <a:ext cx="2743200" cy="202392"/>
          </a:xfrm>
          <a:prstGeom prst="rect">
            <a:avLst/>
          </a:prstGeom>
        </p:spPr>
        <p:txBody>
          <a:bodyPr anchor="ctr"/>
          <a:lstStyle>
            <a:defPPr>
              <a:defRPr lang="fr-FR"/>
            </a:defPPr>
            <a:lvl1pPr marL="0" algn="l" defTabSz="914400" rtl="0" eaLnBrk="1" latinLnBrk="0" hangingPunct="1">
              <a:defRPr sz="700" kern="1200">
                <a:solidFill>
                  <a:srgbClr val="001F4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7D44A2-3DE7-4FD5-AE55-E233C3464A94}" type="slidenum">
              <a:rPr lang="fr-FR" smtClean="0"/>
              <a:pPr/>
              <a:t>26</a:t>
            </a:fld>
            <a:endParaRPr lang="fr-FR" sz="700"/>
          </a:p>
        </p:txBody>
      </p:sp>
      <p:pic>
        <p:nvPicPr>
          <p:cNvPr id="1026" name="Picture 2">
            <a:extLst>
              <a:ext uri="{FF2B5EF4-FFF2-40B4-BE49-F238E27FC236}">
                <a16:creationId xmlns:a16="http://schemas.microsoft.com/office/drawing/2014/main" id="{9A7188F5-0546-4B28-0910-EF748AE00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598" y="1454893"/>
            <a:ext cx="5236755" cy="394821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que 5">
            <a:extLst>
              <a:ext uri="{FF2B5EF4-FFF2-40B4-BE49-F238E27FC236}">
                <a16:creationId xmlns:a16="http://schemas.microsoft.com/office/drawing/2014/main" id="{C7EC5824-65D2-4496-CC17-087FF9449E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905" y="132099"/>
            <a:ext cx="914756" cy="702402"/>
          </a:xfrm>
          <a:prstGeom prst="rect">
            <a:avLst/>
          </a:prstGeom>
        </p:spPr>
      </p:pic>
      <p:sp>
        <p:nvSpPr>
          <p:cNvPr id="9" name="ZoneTexte 8">
            <a:extLst>
              <a:ext uri="{FF2B5EF4-FFF2-40B4-BE49-F238E27FC236}">
                <a16:creationId xmlns:a16="http://schemas.microsoft.com/office/drawing/2014/main" id="{BF80416A-F246-20CE-1911-78B6A4F851D7}"/>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Medtra5 (V1)</a:t>
            </a:r>
          </a:p>
        </p:txBody>
      </p:sp>
      <p:cxnSp>
        <p:nvCxnSpPr>
          <p:cNvPr id="10" name="Connecteur droit avec flèche 9">
            <a:extLst>
              <a:ext uri="{FF2B5EF4-FFF2-40B4-BE49-F238E27FC236}">
                <a16:creationId xmlns:a16="http://schemas.microsoft.com/office/drawing/2014/main" id="{AAB4DB9D-84A0-D0D4-7EFD-35B81B5E467F}"/>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759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3000">
              <a:srgbClr val="002351"/>
            </a:gs>
            <a:gs pos="0">
              <a:srgbClr val="001F47"/>
            </a:gs>
            <a:gs pos="100000">
              <a:srgbClr val="003882"/>
            </a:gs>
          </a:gsLst>
          <a:lin ang="5400000" scaled="1"/>
        </a:gradFill>
        <a:effectLst/>
      </p:bgPr>
    </p:bg>
    <p:spTree>
      <p:nvGrpSpPr>
        <p:cNvPr id="1" name=""/>
        <p:cNvGrpSpPr/>
        <p:nvPr/>
      </p:nvGrpSpPr>
      <p:grpSpPr>
        <a:xfrm>
          <a:off x="0" y="0"/>
          <a:ext cx="0" cy="0"/>
          <a:chOff x="0" y="0"/>
          <a:chExt cx="0" cy="0"/>
        </a:xfrm>
      </p:grpSpPr>
      <p:pic>
        <p:nvPicPr>
          <p:cNvPr id="3" name="Image 2" descr="Une image contenant texte, clipart&#10;&#10;Description générée automatiquement">
            <a:extLst>
              <a:ext uri="{FF2B5EF4-FFF2-40B4-BE49-F238E27FC236}">
                <a16:creationId xmlns:a16="http://schemas.microsoft.com/office/drawing/2014/main" id="{27FF4A45-374A-AD28-31B3-7B17EC2FC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312" y="6303870"/>
            <a:ext cx="1249377" cy="334208"/>
          </a:xfrm>
          <a:prstGeom prst="rect">
            <a:avLst/>
          </a:prstGeom>
        </p:spPr>
      </p:pic>
      <p:grpSp>
        <p:nvGrpSpPr>
          <p:cNvPr id="6" name="Groupe 5">
            <a:extLst>
              <a:ext uri="{FF2B5EF4-FFF2-40B4-BE49-F238E27FC236}">
                <a16:creationId xmlns:a16="http://schemas.microsoft.com/office/drawing/2014/main" id="{7ACA958D-7153-CC22-8CF4-CE4668715B32}"/>
              </a:ext>
            </a:extLst>
          </p:cNvPr>
          <p:cNvGrpSpPr/>
          <p:nvPr/>
        </p:nvGrpSpPr>
        <p:grpSpPr>
          <a:xfrm>
            <a:off x="2310323" y="1338271"/>
            <a:ext cx="7571353" cy="3321772"/>
            <a:chOff x="2310323" y="814489"/>
            <a:chExt cx="7571353" cy="3321772"/>
          </a:xfrm>
        </p:grpSpPr>
        <p:sp>
          <p:nvSpPr>
            <p:cNvPr id="4" name="ZoneTexte 3">
              <a:extLst>
                <a:ext uri="{FF2B5EF4-FFF2-40B4-BE49-F238E27FC236}">
                  <a16:creationId xmlns:a16="http://schemas.microsoft.com/office/drawing/2014/main" id="{5DCC11EC-8A83-C638-EBFB-2B2451D45509}"/>
                </a:ext>
              </a:extLst>
            </p:cNvPr>
            <p:cNvSpPr txBox="1"/>
            <p:nvPr/>
          </p:nvSpPr>
          <p:spPr>
            <a:xfrm>
              <a:off x="2310323" y="3366820"/>
              <a:ext cx="7571353"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a:ln>
                    <a:noFill/>
                  </a:ln>
                  <a:solidFill>
                    <a:prstClr val="white"/>
                  </a:solidFill>
                  <a:effectLst/>
                  <a:uLnTx/>
                  <a:uFillTx/>
                  <a:latin typeface="Jost" pitchFamily="2" charset="0"/>
                  <a:ea typeface="Jost" pitchFamily="2" charset="0"/>
                  <a:cs typeface="+mn-cs"/>
                </a:rPr>
                <a:t>Outil de MAJ des thésaurus</a:t>
              </a:r>
            </a:p>
          </p:txBody>
        </p:sp>
        <p:pic>
          <p:nvPicPr>
            <p:cNvPr id="5" name="Graphique 4">
              <a:extLst>
                <a:ext uri="{FF2B5EF4-FFF2-40B4-BE49-F238E27FC236}">
                  <a16:creationId xmlns:a16="http://schemas.microsoft.com/office/drawing/2014/main" id="{12B75810-8AFA-EDCA-50D7-CC306877ED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1347" y="814489"/>
              <a:ext cx="2549304" cy="2552331"/>
            </a:xfrm>
            <a:prstGeom prst="rect">
              <a:avLst/>
            </a:prstGeom>
          </p:spPr>
        </p:pic>
      </p:grpSp>
    </p:spTree>
    <p:extLst>
      <p:ext uri="{BB962C8B-B14F-4D97-AF65-F5344CB8AC3E}">
        <p14:creationId xmlns:p14="http://schemas.microsoft.com/office/powerpoint/2010/main" val="1651309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2" y="647168"/>
            <a:ext cx="8881331"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Outil de Mise à jour des Thésaurus</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905" y="132099"/>
            <a:ext cx="914756" cy="702402"/>
          </a:xfrm>
          <a:prstGeom prst="rect">
            <a:avLst/>
          </a:prstGeom>
        </p:spPr>
      </p:pic>
      <p:sp>
        <p:nvSpPr>
          <p:cNvPr id="2" name="Espace réservé du contenu 2">
            <a:extLst>
              <a:ext uri="{FF2B5EF4-FFF2-40B4-BE49-F238E27FC236}">
                <a16:creationId xmlns:a16="http://schemas.microsoft.com/office/drawing/2014/main" id="{738CC136-0B04-33BE-7DFF-CFDFE52B50F5}"/>
              </a:ext>
            </a:extLst>
          </p:cNvPr>
          <p:cNvSpPr>
            <a:spLocks noGrp="1"/>
          </p:cNvSpPr>
          <p:nvPr>
            <p:ph idx="1"/>
          </p:nvPr>
        </p:nvSpPr>
        <p:spPr>
          <a:xfrm>
            <a:off x="759391" y="1666379"/>
            <a:ext cx="5752245" cy="4203054"/>
          </a:xfrm>
        </p:spPr>
        <p:txBody>
          <a:bodyPr>
            <a:normAutofit/>
          </a:bodyPr>
          <a:lstStyle/>
          <a:p>
            <a:pPr>
              <a:lnSpc>
                <a:spcPct val="100000"/>
              </a:lnSpc>
              <a:spcAft>
                <a:spcPts val="600"/>
              </a:spcAft>
            </a:pPr>
            <a:r>
              <a:rPr lang="fr-FR">
                <a:solidFill>
                  <a:srgbClr val="172B4D"/>
                </a:solidFill>
                <a:latin typeface="-apple-system"/>
              </a:rPr>
              <a:t>Obtenir les derniers thésaurus sans avoir à effectuer une montée de version</a:t>
            </a:r>
          </a:p>
          <a:p>
            <a:pPr>
              <a:lnSpc>
                <a:spcPct val="100000"/>
              </a:lnSpc>
              <a:spcAft>
                <a:spcPts val="600"/>
              </a:spcAft>
            </a:pPr>
            <a:endParaRPr lang="fr-FR">
              <a:solidFill>
                <a:srgbClr val="172B4D"/>
              </a:solidFill>
              <a:latin typeface="-apple-system"/>
            </a:endParaRPr>
          </a:p>
          <a:p>
            <a:pPr>
              <a:lnSpc>
                <a:spcPct val="100000"/>
              </a:lnSpc>
              <a:spcAft>
                <a:spcPts val="600"/>
              </a:spcAft>
            </a:pPr>
            <a:r>
              <a:rPr lang="fr-FR">
                <a:solidFill>
                  <a:srgbClr val="172B4D"/>
                </a:solidFill>
                <a:latin typeface="-apple-system"/>
              </a:rPr>
              <a:t>Mise à disposition d’un fichier à importer par Axess</a:t>
            </a:r>
          </a:p>
          <a:p>
            <a:pPr marL="0" indent="0">
              <a:lnSpc>
                <a:spcPct val="100000"/>
              </a:lnSpc>
              <a:spcAft>
                <a:spcPts val="600"/>
              </a:spcAft>
              <a:buNone/>
            </a:pPr>
            <a:endParaRPr lang="fr-FR">
              <a:solidFill>
                <a:srgbClr val="172B4D"/>
              </a:solidFill>
              <a:latin typeface="-apple-system"/>
            </a:endParaRPr>
          </a:p>
          <a:p>
            <a:pPr>
              <a:lnSpc>
                <a:spcPct val="100000"/>
              </a:lnSpc>
              <a:spcAft>
                <a:spcPts val="600"/>
              </a:spcAft>
            </a:pPr>
            <a:r>
              <a:rPr lang="fr-FR">
                <a:solidFill>
                  <a:srgbClr val="172B4D"/>
                </a:solidFill>
                <a:latin typeface="-apple-system"/>
              </a:rPr>
              <a:t>L’utilisateur devra déposer le fichier, lancer l’outil et sélectionner les thésaurus qu’il souhaite importer</a:t>
            </a:r>
            <a:endParaRPr lang="fr-FR"/>
          </a:p>
          <a:p>
            <a:pPr>
              <a:lnSpc>
                <a:spcPct val="100000"/>
              </a:lnSpc>
              <a:spcAft>
                <a:spcPts val="600"/>
              </a:spcAft>
            </a:pPr>
            <a:endParaRPr lang="fr-FR"/>
          </a:p>
        </p:txBody>
      </p:sp>
      <p:pic>
        <p:nvPicPr>
          <p:cNvPr id="5" name="Image 4">
            <a:extLst>
              <a:ext uri="{FF2B5EF4-FFF2-40B4-BE49-F238E27FC236}">
                <a16:creationId xmlns:a16="http://schemas.microsoft.com/office/drawing/2014/main" id="{B543B1BE-9D44-1A37-70F4-D3CAC27CF558}"/>
              </a:ext>
            </a:extLst>
          </p:cNvPr>
          <p:cNvPicPr>
            <a:picLocks noChangeAspect="1"/>
          </p:cNvPicPr>
          <p:nvPr/>
        </p:nvPicPr>
        <p:blipFill>
          <a:blip r:embed="rId6"/>
          <a:stretch>
            <a:fillRect/>
          </a:stretch>
        </p:blipFill>
        <p:spPr>
          <a:xfrm>
            <a:off x="7102680" y="1072478"/>
            <a:ext cx="4861981" cy="2118544"/>
          </a:xfrm>
          <a:prstGeom prst="rect">
            <a:avLst/>
          </a:prstGeom>
          <a:ln w="25400">
            <a:solidFill>
              <a:schemeClr val="tx1"/>
            </a:solidFill>
          </a:ln>
        </p:spPr>
      </p:pic>
      <p:pic>
        <p:nvPicPr>
          <p:cNvPr id="7" name="Image 6">
            <a:extLst>
              <a:ext uri="{FF2B5EF4-FFF2-40B4-BE49-F238E27FC236}">
                <a16:creationId xmlns:a16="http://schemas.microsoft.com/office/drawing/2014/main" id="{7DFBED1D-060F-8E50-3C6C-74B36682B739}"/>
              </a:ext>
            </a:extLst>
          </p:cNvPr>
          <p:cNvPicPr>
            <a:picLocks noChangeAspect="1"/>
          </p:cNvPicPr>
          <p:nvPr/>
        </p:nvPicPr>
        <p:blipFill>
          <a:blip r:embed="rId7"/>
          <a:stretch>
            <a:fillRect/>
          </a:stretch>
        </p:blipFill>
        <p:spPr>
          <a:xfrm>
            <a:off x="6792374" y="3429000"/>
            <a:ext cx="5172287" cy="3270590"/>
          </a:xfrm>
          <a:prstGeom prst="rect">
            <a:avLst/>
          </a:prstGeom>
          <a:ln w="25400">
            <a:solidFill>
              <a:schemeClr val="tx1"/>
            </a:solidFill>
          </a:ln>
        </p:spPr>
      </p:pic>
    </p:spTree>
    <p:extLst>
      <p:ext uri="{BB962C8B-B14F-4D97-AF65-F5344CB8AC3E}">
        <p14:creationId xmlns:p14="http://schemas.microsoft.com/office/powerpoint/2010/main" val="1282668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3000">
              <a:srgbClr val="002351"/>
            </a:gs>
            <a:gs pos="0">
              <a:srgbClr val="001F47"/>
            </a:gs>
            <a:gs pos="100000">
              <a:srgbClr val="003882"/>
            </a:gs>
          </a:gsLst>
          <a:lin ang="5400000" scaled="1"/>
        </a:gradFill>
        <a:effectLst/>
      </p:bgPr>
    </p:bg>
    <p:spTree>
      <p:nvGrpSpPr>
        <p:cNvPr id="1" name=""/>
        <p:cNvGrpSpPr/>
        <p:nvPr/>
      </p:nvGrpSpPr>
      <p:grpSpPr>
        <a:xfrm>
          <a:off x="0" y="0"/>
          <a:ext cx="0" cy="0"/>
          <a:chOff x="0" y="0"/>
          <a:chExt cx="0" cy="0"/>
        </a:xfrm>
      </p:grpSpPr>
      <p:pic>
        <p:nvPicPr>
          <p:cNvPr id="3" name="Image 2" descr="Une image contenant texte, clipart&#10;&#10;Description générée automatiquement">
            <a:extLst>
              <a:ext uri="{FF2B5EF4-FFF2-40B4-BE49-F238E27FC236}">
                <a16:creationId xmlns:a16="http://schemas.microsoft.com/office/drawing/2014/main" id="{27FF4A45-374A-AD28-31B3-7B17EC2FC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312" y="6303870"/>
            <a:ext cx="1249377" cy="334208"/>
          </a:xfrm>
          <a:prstGeom prst="rect">
            <a:avLst/>
          </a:prstGeom>
        </p:spPr>
      </p:pic>
      <p:grpSp>
        <p:nvGrpSpPr>
          <p:cNvPr id="6" name="Groupe 5">
            <a:extLst>
              <a:ext uri="{FF2B5EF4-FFF2-40B4-BE49-F238E27FC236}">
                <a16:creationId xmlns:a16="http://schemas.microsoft.com/office/drawing/2014/main" id="{7ACA958D-7153-CC22-8CF4-CE4668715B32}"/>
              </a:ext>
            </a:extLst>
          </p:cNvPr>
          <p:cNvGrpSpPr/>
          <p:nvPr/>
        </p:nvGrpSpPr>
        <p:grpSpPr>
          <a:xfrm>
            <a:off x="2310323" y="1338271"/>
            <a:ext cx="7571353" cy="3321772"/>
            <a:chOff x="2310323" y="814489"/>
            <a:chExt cx="7571353" cy="3321772"/>
          </a:xfrm>
        </p:grpSpPr>
        <p:sp>
          <p:nvSpPr>
            <p:cNvPr id="4" name="ZoneTexte 3">
              <a:extLst>
                <a:ext uri="{FF2B5EF4-FFF2-40B4-BE49-F238E27FC236}">
                  <a16:creationId xmlns:a16="http://schemas.microsoft.com/office/drawing/2014/main" id="{5DCC11EC-8A83-C638-EBFB-2B2451D45509}"/>
                </a:ext>
              </a:extLst>
            </p:cNvPr>
            <p:cNvSpPr txBox="1"/>
            <p:nvPr/>
          </p:nvSpPr>
          <p:spPr>
            <a:xfrm>
              <a:off x="2310323" y="3366820"/>
              <a:ext cx="7571353"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a:ln>
                    <a:noFill/>
                  </a:ln>
                  <a:solidFill>
                    <a:prstClr val="white"/>
                  </a:solidFill>
                  <a:effectLst/>
                  <a:uLnTx/>
                  <a:uFillTx/>
                  <a:latin typeface="Jost" pitchFamily="2" charset="0"/>
                  <a:ea typeface="Jost" pitchFamily="2" charset="0"/>
                  <a:cs typeface="+mn-cs"/>
                </a:rPr>
                <a:t>Questionnaire de satisfaction</a:t>
              </a:r>
            </a:p>
          </p:txBody>
        </p:sp>
        <p:pic>
          <p:nvPicPr>
            <p:cNvPr id="5" name="Graphique 4">
              <a:extLst>
                <a:ext uri="{FF2B5EF4-FFF2-40B4-BE49-F238E27FC236}">
                  <a16:creationId xmlns:a16="http://schemas.microsoft.com/office/drawing/2014/main" id="{12B75810-8AFA-EDCA-50D7-CC306877ED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1347" y="814489"/>
              <a:ext cx="2549304" cy="2552331"/>
            </a:xfrm>
            <a:prstGeom prst="rect">
              <a:avLst/>
            </a:prstGeom>
          </p:spPr>
        </p:pic>
      </p:grpSp>
    </p:spTree>
    <p:extLst>
      <p:ext uri="{BB962C8B-B14F-4D97-AF65-F5344CB8AC3E}">
        <p14:creationId xmlns:p14="http://schemas.microsoft.com/office/powerpoint/2010/main" val="32519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Connecteur droit 78">
            <a:extLst>
              <a:ext uri="{FF2B5EF4-FFF2-40B4-BE49-F238E27FC236}">
                <a16:creationId xmlns:a16="http://schemas.microsoft.com/office/drawing/2014/main" id="{2CA9195C-9A0B-7BD0-7749-EB3784D88E17}"/>
              </a:ext>
            </a:extLst>
          </p:cNvPr>
          <p:cNvCxnSpPr>
            <a:cxnSpLocks/>
          </p:cNvCxnSpPr>
          <p:nvPr/>
        </p:nvCxnSpPr>
        <p:spPr>
          <a:xfrm flipV="1">
            <a:off x="2026467" y="1808538"/>
            <a:ext cx="0" cy="33622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a:extLst>
              <a:ext uri="{FF2B5EF4-FFF2-40B4-BE49-F238E27FC236}">
                <a16:creationId xmlns:a16="http://schemas.microsoft.com/office/drawing/2014/main" id="{630557E1-4035-4EC9-902B-B8F21698CDB6}"/>
              </a:ext>
            </a:extLst>
          </p:cNvPr>
          <p:cNvSpPr>
            <a:spLocks noGrp="1"/>
          </p:cNvSpPr>
          <p:nvPr>
            <p:ph type="sldNum" sz="quarter" idx="4"/>
          </p:nvPr>
        </p:nvSpPr>
        <p:spPr>
          <a:xfrm>
            <a:off x="520110" y="6361778"/>
            <a:ext cx="2743200" cy="2023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7D44A2-3DE7-4FD5-AE55-E233C3464A94}" type="slidenum">
              <a:rPr kumimoji="0" lang="fr-FR" sz="1000" b="0" i="0" u="none" strike="noStrike" kern="1200" cap="none" spc="0" normalizeH="0" baseline="0" noProof="0" smtClean="0">
                <a:ln>
                  <a:noFill/>
                </a:ln>
                <a:solidFill>
                  <a:srgbClr val="001F47"/>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001F47"/>
              </a:solidFill>
              <a:effectLst/>
              <a:uLnTx/>
              <a:uFillTx/>
              <a:latin typeface="Arial" panose="020B0604020202020204" pitchFamily="34" charset="0"/>
              <a:ea typeface="+mn-ea"/>
              <a:cs typeface="Arial" panose="020B0604020202020204" pitchFamily="34" charset="0"/>
            </a:endParaRPr>
          </a:p>
        </p:txBody>
      </p:sp>
      <p:sp>
        <p:nvSpPr>
          <p:cNvPr id="11" name="Titre 1">
            <a:extLst>
              <a:ext uri="{FF2B5EF4-FFF2-40B4-BE49-F238E27FC236}">
                <a16:creationId xmlns:a16="http://schemas.microsoft.com/office/drawing/2014/main" id="{A96E9A2F-C4F8-35FD-F119-4430A0459262}"/>
              </a:ext>
            </a:extLst>
          </p:cNvPr>
          <p:cNvSpPr txBox="1">
            <a:spLocks/>
          </p:cNvSpPr>
          <p:nvPr/>
        </p:nvSpPr>
        <p:spPr>
          <a:xfrm>
            <a:off x="407368" y="397139"/>
            <a:ext cx="10315132" cy="6555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kern="1200">
                <a:solidFill>
                  <a:srgbClr val="001F4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000" b="0" i="0" u="none" strike="noStrike" kern="1200" cap="none" spc="0" normalizeH="0" baseline="0" noProof="0">
                <a:ln>
                  <a:noFill/>
                </a:ln>
                <a:solidFill>
                  <a:srgbClr val="001F47"/>
                </a:solidFill>
                <a:effectLst/>
                <a:uLnTx/>
                <a:uFillTx/>
                <a:latin typeface="Arial" panose="020B0604020202020204" pitchFamily="34" charset="0"/>
                <a:ea typeface="+mj-ea"/>
                <a:cs typeface="Arial" panose="020B0604020202020204" pitchFamily="34" charset="0"/>
              </a:rPr>
              <a:t>V. MASTERCLASS</a:t>
            </a:r>
          </a:p>
        </p:txBody>
      </p:sp>
      <p:pic>
        <p:nvPicPr>
          <p:cNvPr id="5" name="Graphique 4">
            <a:extLst>
              <a:ext uri="{FF2B5EF4-FFF2-40B4-BE49-F238E27FC236}">
                <a16:creationId xmlns:a16="http://schemas.microsoft.com/office/drawing/2014/main" id="{6B15BFF8-763A-4A58-B837-1E1B4D332F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1116" y="282414"/>
            <a:ext cx="944279" cy="725071"/>
          </a:xfrm>
          <a:prstGeom prst="rect">
            <a:avLst/>
          </a:prstGeom>
        </p:spPr>
      </p:pic>
      <p:cxnSp>
        <p:nvCxnSpPr>
          <p:cNvPr id="16" name="Connecteur droit 15">
            <a:extLst>
              <a:ext uri="{FF2B5EF4-FFF2-40B4-BE49-F238E27FC236}">
                <a16:creationId xmlns:a16="http://schemas.microsoft.com/office/drawing/2014/main" id="{5C6AD1BB-E893-BC31-5312-9668339B85EC}"/>
              </a:ext>
            </a:extLst>
          </p:cNvPr>
          <p:cNvCxnSpPr>
            <a:cxnSpLocks/>
          </p:cNvCxnSpPr>
          <p:nvPr/>
        </p:nvCxnSpPr>
        <p:spPr>
          <a:xfrm>
            <a:off x="103506" y="3945616"/>
            <a:ext cx="2495032" cy="0"/>
          </a:xfrm>
          <a:prstGeom prst="line">
            <a:avLst/>
          </a:prstGeom>
          <a:ln>
            <a:solidFill>
              <a:srgbClr val="3641FF"/>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7F8A262-00CE-02F3-39C8-F6E6F13C4290}"/>
              </a:ext>
            </a:extLst>
          </p:cNvPr>
          <p:cNvSpPr txBox="1"/>
          <p:nvPr/>
        </p:nvSpPr>
        <p:spPr>
          <a:xfrm>
            <a:off x="-37289" y="2842039"/>
            <a:ext cx="15661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Webinar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Présentation et </a:t>
            </a:r>
            <a:r>
              <a:rPr kumimoji="0" lang="en-US" altLang="ko-KR" sz="1200" b="0" i="0" u="none" strike="noStrike" kern="1200" cap="none" spc="0" normalizeH="0" baseline="0" noProof="0" err="1">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lancement</a:t>
            </a:r>
            <a:r>
              <a:rPr kumimoji="0" lang="en-US" altLang="ko-KR" sz="1200" b="0"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 de </a:t>
            </a:r>
            <a:r>
              <a:rPr kumimoji="0" lang="en-US" altLang="ko-KR" sz="1200" b="0" i="0" u="none" strike="noStrike" kern="1200" cap="none" spc="0" normalizeH="0" baseline="0" noProof="0" err="1">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l’offre</a:t>
            </a:r>
            <a:endParaRPr kumimoji="0" lang="en-US" altLang="ko-KR" sz="1200" b="0"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sng"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22.09.2023</a:t>
            </a:r>
            <a:endParaRPr kumimoji="0" lang="ko-KR" altLang="en-US" sz="1200" b="0" i="0" u="sng" strike="noStrike" kern="1200" cap="none" spc="0" normalizeH="0" baseline="0" noProof="0">
              <a:ln>
                <a:noFill/>
              </a:ln>
              <a:solidFill>
                <a:prstClr val="white">
                  <a:lumMod val="75000"/>
                </a:prstClr>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grpSp>
        <p:nvGrpSpPr>
          <p:cNvPr id="18" name="Groupe 17">
            <a:extLst>
              <a:ext uri="{FF2B5EF4-FFF2-40B4-BE49-F238E27FC236}">
                <a16:creationId xmlns:a16="http://schemas.microsoft.com/office/drawing/2014/main" id="{31722C11-B35D-B817-DAA8-CA83C93C4DB1}"/>
              </a:ext>
            </a:extLst>
          </p:cNvPr>
          <p:cNvGrpSpPr/>
          <p:nvPr/>
        </p:nvGrpSpPr>
        <p:grpSpPr>
          <a:xfrm>
            <a:off x="1250215" y="2165270"/>
            <a:ext cx="1566143" cy="1002536"/>
            <a:chOff x="1378686" y="2464536"/>
            <a:chExt cx="1566143" cy="1002536"/>
          </a:xfrm>
        </p:grpSpPr>
        <p:sp>
          <p:nvSpPr>
            <p:cNvPr id="19" name="ZoneTexte 18">
              <a:extLst>
                <a:ext uri="{FF2B5EF4-FFF2-40B4-BE49-F238E27FC236}">
                  <a16:creationId xmlns:a16="http://schemas.microsoft.com/office/drawing/2014/main" id="{3A1F8ED6-4F43-809B-7B6E-785758459233}"/>
                </a:ext>
              </a:extLst>
            </p:cNvPr>
            <p:cNvSpPr txBox="1"/>
            <p:nvPr/>
          </p:nvSpPr>
          <p:spPr>
            <a:xfrm>
              <a:off x="1378686" y="2636075"/>
              <a:ext cx="15661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err="1">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Webcafé</a:t>
              </a:r>
              <a:r>
                <a:rPr kumimoji="0" lang="fr-FR" sz="1200" b="1"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 n°1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A propos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de la v27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sng"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24.11.2023</a:t>
              </a:r>
              <a:endParaRPr kumimoji="0" lang="ko-KR" altLang="en-US" sz="1200" b="0" i="0" u="sng" strike="noStrike" kern="1200" cap="none" spc="0" normalizeH="0" baseline="0" noProof="0">
                <a:ln>
                  <a:noFill/>
                </a:ln>
                <a:solidFill>
                  <a:prstClr val="white">
                    <a:lumMod val="75000"/>
                  </a:prstClr>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20" name="Graphique 19">
              <a:extLst>
                <a:ext uri="{FF2B5EF4-FFF2-40B4-BE49-F238E27FC236}">
                  <a16:creationId xmlns:a16="http://schemas.microsoft.com/office/drawing/2014/main" id="{C3BCB9DF-CD60-0AAE-C67D-2AAB522032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1515" y="2464536"/>
              <a:ext cx="257143" cy="180000"/>
            </a:xfrm>
            <a:prstGeom prst="rect">
              <a:avLst/>
            </a:prstGeom>
          </p:spPr>
        </p:pic>
      </p:grpSp>
      <p:grpSp>
        <p:nvGrpSpPr>
          <p:cNvPr id="21" name="Groupe 20">
            <a:extLst>
              <a:ext uri="{FF2B5EF4-FFF2-40B4-BE49-F238E27FC236}">
                <a16:creationId xmlns:a16="http://schemas.microsoft.com/office/drawing/2014/main" id="{65E1232A-49D8-810B-5253-E6923EE16903}"/>
              </a:ext>
            </a:extLst>
          </p:cNvPr>
          <p:cNvGrpSpPr/>
          <p:nvPr/>
        </p:nvGrpSpPr>
        <p:grpSpPr>
          <a:xfrm>
            <a:off x="3284598" y="2646551"/>
            <a:ext cx="1166060" cy="817870"/>
            <a:chOff x="4527603" y="2464536"/>
            <a:chExt cx="1166060" cy="817870"/>
          </a:xfrm>
        </p:grpSpPr>
        <p:sp>
          <p:nvSpPr>
            <p:cNvPr id="22" name="ZoneTexte 21">
              <a:extLst>
                <a:ext uri="{FF2B5EF4-FFF2-40B4-BE49-F238E27FC236}">
                  <a16:creationId xmlns:a16="http://schemas.microsoft.com/office/drawing/2014/main" id="{40D3939F-89FA-D447-3A59-689D7DF1D372}"/>
                </a:ext>
              </a:extLst>
            </p:cNvPr>
            <p:cNvSpPr txBox="1"/>
            <p:nvPr/>
          </p:nvSpPr>
          <p:spPr>
            <a:xfrm>
              <a:off x="4527603" y="2636075"/>
              <a:ext cx="11660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err="1">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Webcafé</a:t>
              </a:r>
              <a:r>
                <a:rPr kumimoji="0" lang="fr-FR" sz="1200" b="1"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 n°2</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solidFill>
                    <a:prstClr val="white">
                      <a:lumMod val="75000"/>
                    </a:prstClr>
                  </a:solidFill>
                  <a:latin typeface="Arial" panose="020B0604020202020204" pitchFamily="34" charset="0"/>
                  <a:ea typeface="Roboto" pitchFamily="2" charset="0"/>
                  <a:cs typeface="Arial" panose="020B0604020202020204" pitchFamily="34" charset="0"/>
                </a:rPr>
                <a:t>V</a:t>
              </a:r>
              <a:r>
                <a:rPr kumimoji="0" lang="fr-FR" sz="1200" b="0"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27</a:t>
              </a:r>
              <a:r>
                <a:rPr lang="fr-FR" sz="1200">
                  <a:solidFill>
                    <a:prstClr val="white">
                      <a:lumMod val="75000"/>
                    </a:prstClr>
                  </a:solidFill>
                  <a:latin typeface="Arial" panose="020B0604020202020204" pitchFamily="34" charset="0"/>
                  <a:ea typeface="Roboto" pitchFamily="2" charset="0"/>
                  <a:cs typeface="Arial" panose="020B0604020202020204" pitchFamily="34" charset="0"/>
                </a:rPr>
                <a:t>-</a:t>
              </a:r>
              <a:r>
                <a:rPr kumimoji="0" lang="fr-FR" sz="1200" b="0"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M5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16.02.2024</a:t>
              </a:r>
            </a:p>
          </p:txBody>
        </p:sp>
        <p:pic>
          <p:nvPicPr>
            <p:cNvPr id="23" name="Graphique 22">
              <a:extLst>
                <a:ext uri="{FF2B5EF4-FFF2-40B4-BE49-F238E27FC236}">
                  <a16:creationId xmlns:a16="http://schemas.microsoft.com/office/drawing/2014/main" id="{8669B0E2-0672-2D9B-C585-21EF389958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4374" y="2464536"/>
              <a:ext cx="257143" cy="180000"/>
            </a:xfrm>
            <a:prstGeom prst="rect">
              <a:avLst/>
            </a:prstGeom>
          </p:spPr>
        </p:pic>
      </p:grpSp>
      <p:grpSp>
        <p:nvGrpSpPr>
          <p:cNvPr id="24" name="Groupe 23">
            <a:extLst>
              <a:ext uri="{FF2B5EF4-FFF2-40B4-BE49-F238E27FC236}">
                <a16:creationId xmlns:a16="http://schemas.microsoft.com/office/drawing/2014/main" id="{66FD4F77-9D14-12EE-AF27-AA6A59EA1D0B}"/>
              </a:ext>
            </a:extLst>
          </p:cNvPr>
          <p:cNvGrpSpPr/>
          <p:nvPr/>
        </p:nvGrpSpPr>
        <p:grpSpPr>
          <a:xfrm>
            <a:off x="5059319" y="2887371"/>
            <a:ext cx="1166060" cy="817870"/>
            <a:chOff x="9112794" y="2464536"/>
            <a:chExt cx="1166060" cy="817870"/>
          </a:xfrm>
        </p:grpSpPr>
        <p:sp>
          <p:nvSpPr>
            <p:cNvPr id="25" name="ZoneTexte 24">
              <a:extLst>
                <a:ext uri="{FF2B5EF4-FFF2-40B4-BE49-F238E27FC236}">
                  <a16:creationId xmlns:a16="http://schemas.microsoft.com/office/drawing/2014/main" id="{DD95FEE5-0D58-D63C-6A16-037DAF055C4F}"/>
                </a:ext>
              </a:extLst>
            </p:cNvPr>
            <p:cNvSpPr txBox="1"/>
            <p:nvPr/>
          </p:nvSpPr>
          <p:spPr>
            <a:xfrm>
              <a:off x="9112794" y="2636075"/>
              <a:ext cx="11660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err="1">
                  <a:ln>
                    <a:noFill/>
                  </a:ln>
                  <a:solidFill>
                    <a:prstClr val="white">
                      <a:lumMod val="65000"/>
                    </a:prstClr>
                  </a:solidFill>
                  <a:effectLst/>
                  <a:uLnTx/>
                  <a:uFillTx/>
                  <a:latin typeface="Arial" panose="020B0604020202020204" pitchFamily="34" charset="0"/>
                  <a:ea typeface="Roboto" pitchFamily="2" charset="0"/>
                  <a:cs typeface="Arial" panose="020B0604020202020204" pitchFamily="34" charset="0"/>
                </a:rPr>
                <a:t>Webcafé</a:t>
              </a:r>
              <a:r>
                <a:rPr kumimoji="0" lang="fr-FR" sz="1200" b="1" i="0" u="none" strike="noStrike" kern="1200" cap="none" spc="0" normalizeH="0" baseline="0" noProof="0">
                  <a:ln>
                    <a:noFill/>
                  </a:ln>
                  <a:solidFill>
                    <a:prstClr val="white">
                      <a:lumMod val="65000"/>
                    </a:prstClr>
                  </a:solidFill>
                  <a:effectLst/>
                  <a:uLnTx/>
                  <a:uFillTx/>
                  <a:latin typeface="Arial" panose="020B0604020202020204" pitchFamily="34" charset="0"/>
                  <a:ea typeface="Roboto" pitchFamily="2" charset="0"/>
                  <a:cs typeface="Arial" panose="020B0604020202020204" pitchFamily="34" charset="0"/>
                </a:rPr>
                <a:t> n°3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white">
                      <a:lumMod val="65000"/>
                    </a:prstClr>
                  </a:solidFill>
                  <a:effectLst/>
                  <a:uLnTx/>
                  <a:uFillTx/>
                  <a:latin typeface="Arial" panose="020B0604020202020204" pitchFamily="34" charset="0"/>
                  <a:ea typeface="Roboto" pitchFamily="2" charset="0"/>
                  <a:cs typeface="Arial" panose="020B0604020202020204" pitchFamily="34" charset="0"/>
                </a:rPr>
                <a:t>Medtra5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a:ln>
                    <a:noFill/>
                  </a:ln>
                  <a:solidFill>
                    <a:prstClr val="white">
                      <a:lumMod val="65000"/>
                    </a:prstClr>
                  </a:solidFill>
                  <a:effectLst/>
                  <a:uLnTx/>
                  <a:uFillTx/>
                  <a:latin typeface="Arial" panose="020B0604020202020204" pitchFamily="34" charset="0"/>
                  <a:ea typeface="Roboto" pitchFamily="2" charset="0"/>
                  <a:cs typeface="Arial" panose="020B0604020202020204" pitchFamily="34" charset="0"/>
                </a:rPr>
                <a:t>05.04.2024</a:t>
              </a:r>
            </a:p>
          </p:txBody>
        </p:sp>
        <p:pic>
          <p:nvPicPr>
            <p:cNvPr id="26" name="Graphique 25">
              <a:extLst>
                <a:ext uri="{FF2B5EF4-FFF2-40B4-BE49-F238E27FC236}">
                  <a16:creationId xmlns:a16="http://schemas.microsoft.com/office/drawing/2014/main" id="{CF66157D-B744-7107-78FD-05F863F020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67252" y="2464536"/>
              <a:ext cx="257143" cy="180000"/>
            </a:xfrm>
            <a:prstGeom prst="rect">
              <a:avLst/>
            </a:prstGeom>
          </p:spPr>
        </p:pic>
      </p:grpSp>
      <p:grpSp>
        <p:nvGrpSpPr>
          <p:cNvPr id="27" name="Groupe 26">
            <a:extLst>
              <a:ext uri="{FF2B5EF4-FFF2-40B4-BE49-F238E27FC236}">
                <a16:creationId xmlns:a16="http://schemas.microsoft.com/office/drawing/2014/main" id="{2D5966CE-C62B-96F9-3C17-871C6A40E920}"/>
              </a:ext>
            </a:extLst>
          </p:cNvPr>
          <p:cNvGrpSpPr/>
          <p:nvPr/>
        </p:nvGrpSpPr>
        <p:grpSpPr>
          <a:xfrm>
            <a:off x="-87544" y="3822883"/>
            <a:ext cx="12201040" cy="526806"/>
            <a:chOff x="364890" y="3393484"/>
            <a:chExt cx="12201040" cy="526806"/>
          </a:xfrm>
        </p:grpSpPr>
        <p:cxnSp>
          <p:nvCxnSpPr>
            <p:cNvPr id="28" name="Connecteur droit avec flèche 27">
              <a:extLst>
                <a:ext uri="{FF2B5EF4-FFF2-40B4-BE49-F238E27FC236}">
                  <a16:creationId xmlns:a16="http://schemas.microsoft.com/office/drawing/2014/main" id="{CFD505FD-8D15-EAFC-7D27-D6019E337BC5}"/>
                </a:ext>
              </a:extLst>
            </p:cNvPr>
            <p:cNvCxnSpPr>
              <a:cxnSpLocks/>
            </p:cNvCxnSpPr>
            <p:nvPr/>
          </p:nvCxnSpPr>
          <p:spPr>
            <a:xfrm>
              <a:off x="3295650" y="3517911"/>
              <a:ext cx="9270280" cy="18283"/>
            </a:xfrm>
            <a:prstGeom prst="straightConnector1">
              <a:avLst/>
            </a:prstGeom>
            <a:ln>
              <a:solidFill>
                <a:srgbClr val="001F47"/>
              </a:solidFill>
              <a:tailEnd type="triangle"/>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A905036A-6AC0-770F-671A-6C68C337254A}"/>
                </a:ext>
              </a:extLst>
            </p:cNvPr>
            <p:cNvSpPr/>
            <p:nvPr/>
          </p:nvSpPr>
          <p:spPr>
            <a:xfrm>
              <a:off x="823880" y="3433563"/>
              <a:ext cx="140208" cy="138676"/>
            </a:xfrm>
            <a:prstGeom prst="ellipse">
              <a:avLst/>
            </a:prstGeom>
            <a:solidFill>
              <a:schemeClr val="bg1"/>
            </a:solidFill>
            <a:ln w="57150">
              <a:solidFill>
                <a:srgbClr val="364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0FC6C571-C28F-8B60-2869-D852B1D1912F}"/>
                </a:ext>
              </a:extLst>
            </p:cNvPr>
            <p:cNvSpPr/>
            <p:nvPr/>
          </p:nvSpPr>
          <p:spPr>
            <a:xfrm>
              <a:off x="3914918" y="3449882"/>
              <a:ext cx="140208" cy="138676"/>
            </a:xfrm>
            <a:prstGeom prst="ellipse">
              <a:avLst/>
            </a:prstGeom>
            <a:solidFill>
              <a:srgbClr val="F2F6FC"/>
            </a:solidFill>
            <a:ln w="57150">
              <a:solidFill>
                <a:srgbClr val="00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F3F6F01C-5908-6659-4C94-1263D282437A}"/>
                </a:ext>
              </a:extLst>
            </p:cNvPr>
            <p:cNvSpPr/>
            <p:nvPr/>
          </p:nvSpPr>
          <p:spPr>
            <a:xfrm>
              <a:off x="2089983" y="3429000"/>
              <a:ext cx="140208" cy="138676"/>
            </a:xfrm>
            <a:prstGeom prst="ellipse">
              <a:avLst/>
            </a:prstGeom>
            <a:solidFill>
              <a:schemeClr val="bg1"/>
            </a:solidFill>
            <a:ln w="57150">
              <a:solidFill>
                <a:srgbClr val="364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ZoneTexte 31">
              <a:extLst>
                <a:ext uri="{FF2B5EF4-FFF2-40B4-BE49-F238E27FC236}">
                  <a16:creationId xmlns:a16="http://schemas.microsoft.com/office/drawing/2014/main" id="{8B0D6BBB-6765-4429-9C70-4423CAA1719D}"/>
                </a:ext>
              </a:extLst>
            </p:cNvPr>
            <p:cNvSpPr txBox="1"/>
            <p:nvPr/>
          </p:nvSpPr>
          <p:spPr>
            <a:xfrm>
              <a:off x="364890" y="3637684"/>
              <a:ext cx="10581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white">
                      <a:lumMod val="75000"/>
                    </a:prstClr>
                  </a:solidFill>
                  <a:effectLst/>
                  <a:uLnTx/>
                  <a:uFillTx/>
                  <a:latin typeface="Jost" pitchFamily="2" charset="0"/>
                  <a:ea typeface="Jost" pitchFamily="2" charset="0"/>
                  <a:cs typeface="Arial" panose="020B0604020202020204" pitchFamily="34" charset="0"/>
                </a:rPr>
                <a:t>Septembre</a:t>
              </a:r>
              <a:endParaRPr kumimoji="0" lang="ko-KR" altLang="en-US" sz="1200" b="0" i="0" u="none" strike="noStrike" kern="1200" cap="none" spc="0" normalizeH="0" baseline="0" noProof="0">
                <a:ln>
                  <a:noFill/>
                </a:ln>
                <a:solidFill>
                  <a:prstClr val="white">
                    <a:lumMod val="75000"/>
                  </a:prstClr>
                </a:solidFill>
                <a:effectLst/>
                <a:uLnTx/>
                <a:uFillTx/>
                <a:latin typeface="Jost" pitchFamily="2" charset="0"/>
                <a:ea typeface="맑은 고딕" panose="020B0503020000020004" pitchFamily="34" charset="-127"/>
                <a:cs typeface="Arial" panose="020B0604020202020204" pitchFamily="34" charset="0"/>
              </a:endParaRPr>
            </a:p>
          </p:txBody>
        </p:sp>
        <p:sp>
          <p:nvSpPr>
            <p:cNvPr id="33" name="ZoneTexte 32">
              <a:extLst>
                <a:ext uri="{FF2B5EF4-FFF2-40B4-BE49-F238E27FC236}">
                  <a16:creationId xmlns:a16="http://schemas.microsoft.com/office/drawing/2014/main" id="{A5D18C28-8D8C-E294-BA16-681AD74D16B3}"/>
                </a:ext>
              </a:extLst>
            </p:cNvPr>
            <p:cNvSpPr txBox="1"/>
            <p:nvPr/>
          </p:nvSpPr>
          <p:spPr>
            <a:xfrm>
              <a:off x="1632664" y="3642589"/>
              <a:ext cx="10581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white">
                      <a:lumMod val="75000"/>
                    </a:prstClr>
                  </a:solidFill>
                  <a:effectLst/>
                  <a:uLnTx/>
                  <a:uFillTx/>
                  <a:latin typeface="Jost" pitchFamily="2" charset="0"/>
                  <a:ea typeface="Jost" pitchFamily="2" charset="0"/>
                  <a:cs typeface="Arial" panose="020B0604020202020204" pitchFamily="34" charset="0"/>
                </a:rPr>
                <a:t>Novembre</a:t>
              </a:r>
              <a:endParaRPr kumimoji="0" lang="ko-KR" altLang="en-US" sz="1200" b="0" i="0" u="none" strike="noStrike" kern="1200" cap="none" spc="0" normalizeH="0" baseline="0" noProof="0">
                <a:ln>
                  <a:noFill/>
                </a:ln>
                <a:solidFill>
                  <a:prstClr val="white">
                    <a:lumMod val="75000"/>
                  </a:prstClr>
                </a:solidFill>
                <a:effectLst/>
                <a:uLnTx/>
                <a:uFillTx/>
                <a:latin typeface="Jost" pitchFamily="2" charset="0"/>
                <a:ea typeface="맑은 고딕" panose="020B0503020000020004" pitchFamily="34" charset="-127"/>
                <a:cs typeface="Arial" panose="020B0604020202020204" pitchFamily="34" charset="0"/>
              </a:endParaRPr>
            </a:p>
          </p:txBody>
        </p:sp>
        <p:grpSp>
          <p:nvGrpSpPr>
            <p:cNvPr id="35" name="Groupe 34">
              <a:extLst>
                <a:ext uri="{FF2B5EF4-FFF2-40B4-BE49-F238E27FC236}">
                  <a16:creationId xmlns:a16="http://schemas.microsoft.com/office/drawing/2014/main" id="{EDC7899B-0712-176B-9594-4C886DB25496}"/>
                </a:ext>
              </a:extLst>
            </p:cNvPr>
            <p:cNvGrpSpPr/>
            <p:nvPr/>
          </p:nvGrpSpPr>
          <p:grpSpPr>
            <a:xfrm>
              <a:off x="2849315" y="3393484"/>
              <a:ext cx="735930" cy="261610"/>
              <a:chOff x="3139395" y="4114533"/>
              <a:chExt cx="735930" cy="261610"/>
            </a:xfrm>
          </p:grpSpPr>
          <p:sp>
            <p:nvSpPr>
              <p:cNvPr id="49" name="Rectangle : coins arrondis 48">
                <a:extLst>
                  <a:ext uri="{FF2B5EF4-FFF2-40B4-BE49-F238E27FC236}">
                    <a16:creationId xmlns:a16="http://schemas.microsoft.com/office/drawing/2014/main" id="{F1642AEE-F2A8-1FD4-AEB6-5F2D2B89C8A3}"/>
                  </a:ext>
                </a:extLst>
              </p:cNvPr>
              <p:cNvSpPr/>
              <p:nvPr/>
            </p:nvSpPr>
            <p:spPr>
              <a:xfrm>
                <a:off x="3205755" y="4125678"/>
                <a:ext cx="590550" cy="220996"/>
              </a:xfrm>
              <a:prstGeom prst="roundRect">
                <a:avLst>
                  <a:gd name="adj" fmla="val 50000"/>
                </a:avLst>
              </a:prstGeom>
              <a:solidFill>
                <a:srgbClr val="001F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ZoneTexte 49">
                <a:extLst>
                  <a:ext uri="{FF2B5EF4-FFF2-40B4-BE49-F238E27FC236}">
                    <a16:creationId xmlns:a16="http://schemas.microsoft.com/office/drawing/2014/main" id="{DE670257-63F6-3E93-4CB0-2C0218EF4045}"/>
                  </a:ext>
                </a:extLst>
              </p:cNvPr>
              <p:cNvSpPr txBox="1"/>
              <p:nvPr/>
            </p:nvSpPr>
            <p:spPr>
              <a:xfrm>
                <a:off x="3139395" y="4114533"/>
                <a:ext cx="73593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Jost" pitchFamily="2" charset="0"/>
                    <a:ea typeface="Jost" pitchFamily="2" charset="0"/>
                    <a:cs typeface="Arial" panose="020B0604020202020204" pitchFamily="34" charset="0"/>
                  </a:rPr>
                  <a:t>2024</a:t>
                </a:r>
                <a:endParaRPr kumimoji="0" lang="ko-KR" altLang="en-US" sz="1050" b="0" i="0" u="none" strike="noStrike" kern="1200" cap="none" spc="0" normalizeH="0" baseline="0" noProof="0">
                  <a:ln>
                    <a:noFill/>
                  </a:ln>
                  <a:solidFill>
                    <a:prstClr val="white"/>
                  </a:solidFill>
                  <a:effectLst/>
                  <a:uLnTx/>
                  <a:uFillTx/>
                  <a:latin typeface="Jost" pitchFamily="2" charset="0"/>
                  <a:ea typeface="맑은 고딕" panose="020B0503020000020004" pitchFamily="34" charset="-127"/>
                  <a:cs typeface="Arial" panose="020B0604020202020204" pitchFamily="34" charset="0"/>
                </a:endParaRPr>
              </a:p>
            </p:txBody>
          </p:sp>
        </p:grpSp>
        <p:sp>
          <p:nvSpPr>
            <p:cNvPr id="36" name="Ellipse 35">
              <a:extLst>
                <a:ext uri="{FF2B5EF4-FFF2-40B4-BE49-F238E27FC236}">
                  <a16:creationId xmlns:a16="http://schemas.microsoft.com/office/drawing/2014/main" id="{E783A80E-0BF8-2C37-3CD0-D2177E650B06}"/>
                </a:ext>
              </a:extLst>
            </p:cNvPr>
            <p:cNvSpPr/>
            <p:nvPr/>
          </p:nvSpPr>
          <p:spPr>
            <a:xfrm>
              <a:off x="5062549" y="3449882"/>
              <a:ext cx="140208" cy="138676"/>
            </a:xfrm>
            <a:prstGeom prst="ellipse">
              <a:avLst/>
            </a:prstGeom>
            <a:solidFill>
              <a:srgbClr val="F2F6FC"/>
            </a:solidFill>
            <a:ln w="57150">
              <a:solidFill>
                <a:srgbClr val="00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D4D4B7A1-6485-CF7D-9369-76C4620B3305}"/>
                </a:ext>
              </a:extLst>
            </p:cNvPr>
            <p:cNvSpPr/>
            <p:nvPr/>
          </p:nvSpPr>
          <p:spPr>
            <a:xfrm>
              <a:off x="6210180" y="3445569"/>
              <a:ext cx="140208" cy="138676"/>
            </a:xfrm>
            <a:prstGeom prst="ellipse">
              <a:avLst/>
            </a:prstGeom>
            <a:solidFill>
              <a:srgbClr val="F2F6FC"/>
            </a:solidFill>
            <a:ln w="57150">
              <a:solidFill>
                <a:srgbClr val="00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0FF7AE5D-83B6-A473-D207-1D28A0F01FA6}"/>
                </a:ext>
              </a:extLst>
            </p:cNvPr>
            <p:cNvSpPr/>
            <p:nvPr/>
          </p:nvSpPr>
          <p:spPr>
            <a:xfrm>
              <a:off x="7357811" y="3455757"/>
              <a:ext cx="140208" cy="138676"/>
            </a:xfrm>
            <a:prstGeom prst="ellipse">
              <a:avLst/>
            </a:prstGeom>
            <a:solidFill>
              <a:srgbClr val="F2F6FC"/>
            </a:solidFill>
            <a:ln w="57150">
              <a:solidFill>
                <a:srgbClr val="00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7E3315C6-B0A1-5896-A2D5-7C1D0D3A6FDA}"/>
                </a:ext>
              </a:extLst>
            </p:cNvPr>
            <p:cNvSpPr/>
            <p:nvPr/>
          </p:nvSpPr>
          <p:spPr>
            <a:xfrm>
              <a:off x="8505442" y="3455757"/>
              <a:ext cx="140208" cy="138676"/>
            </a:xfrm>
            <a:prstGeom prst="ellipse">
              <a:avLst/>
            </a:prstGeom>
            <a:solidFill>
              <a:srgbClr val="F2F6FC"/>
            </a:solidFill>
            <a:ln w="57150">
              <a:solidFill>
                <a:srgbClr val="00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76964A64-FC1D-BDE6-F7B0-D482B35A853C}"/>
                </a:ext>
              </a:extLst>
            </p:cNvPr>
            <p:cNvSpPr/>
            <p:nvPr/>
          </p:nvSpPr>
          <p:spPr>
            <a:xfrm>
              <a:off x="9653075" y="3455757"/>
              <a:ext cx="140208" cy="138676"/>
            </a:xfrm>
            <a:prstGeom prst="ellipse">
              <a:avLst/>
            </a:prstGeom>
            <a:solidFill>
              <a:srgbClr val="F2F6FC"/>
            </a:solidFill>
            <a:ln w="57150">
              <a:solidFill>
                <a:srgbClr val="00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551F0B90-8683-CE6C-F68C-D2E4EEA46B76}"/>
                </a:ext>
              </a:extLst>
            </p:cNvPr>
            <p:cNvSpPr/>
            <p:nvPr/>
          </p:nvSpPr>
          <p:spPr>
            <a:xfrm>
              <a:off x="11043870" y="3454951"/>
              <a:ext cx="140208" cy="138676"/>
            </a:xfrm>
            <a:prstGeom prst="ellipse">
              <a:avLst/>
            </a:prstGeom>
            <a:solidFill>
              <a:srgbClr val="F2F6FC"/>
            </a:solidFill>
            <a:ln w="57150">
              <a:solidFill>
                <a:srgbClr val="00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ZoneTexte 41">
              <a:extLst>
                <a:ext uri="{FF2B5EF4-FFF2-40B4-BE49-F238E27FC236}">
                  <a16:creationId xmlns:a16="http://schemas.microsoft.com/office/drawing/2014/main" id="{90C05FE8-38AB-4392-D62D-238B665FF974}"/>
                </a:ext>
              </a:extLst>
            </p:cNvPr>
            <p:cNvSpPr txBox="1"/>
            <p:nvPr/>
          </p:nvSpPr>
          <p:spPr>
            <a:xfrm>
              <a:off x="3471339" y="3629876"/>
              <a:ext cx="10581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1200" b="0" i="0" u="none" strike="noStrike" kern="1200" cap="none" spc="0" normalizeH="0" baseline="0" noProof="0">
                  <a:ln>
                    <a:noFill/>
                  </a:ln>
                  <a:solidFill>
                    <a:prstClr val="white">
                      <a:lumMod val="65000"/>
                    </a:prstClr>
                  </a:solidFill>
                  <a:effectLst/>
                  <a:uLnTx/>
                  <a:uFillTx/>
                  <a:latin typeface="Jost" pitchFamily="2" charset="0"/>
                  <a:ea typeface="Jost" pitchFamily="2" charset="0"/>
                  <a:cs typeface="Arial" panose="020B0604020202020204" pitchFamily="34" charset="0"/>
                </a:rPr>
                <a:t>Février</a:t>
              </a:r>
              <a:endParaRPr kumimoji="0" lang="ko-KR" altLang="en-US" sz="1200" b="0" i="0" u="none" strike="noStrike" kern="1200" cap="none" spc="0" normalizeH="0" baseline="0" noProof="0">
                <a:ln>
                  <a:noFill/>
                </a:ln>
                <a:solidFill>
                  <a:prstClr val="white">
                    <a:lumMod val="65000"/>
                  </a:prstClr>
                </a:solidFill>
                <a:effectLst/>
                <a:uLnTx/>
                <a:uFillTx/>
                <a:latin typeface="Jost" pitchFamily="2" charset="0"/>
                <a:ea typeface="맑은 고딕" panose="020B0503020000020004" pitchFamily="34" charset="-127"/>
                <a:cs typeface="Arial" panose="020B0604020202020204" pitchFamily="34" charset="0"/>
              </a:endParaRPr>
            </a:p>
          </p:txBody>
        </p:sp>
        <p:sp>
          <p:nvSpPr>
            <p:cNvPr id="43" name="ZoneTexte 42">
              <a:extLst>
                <a:ext uri="{FF2B5EF4-FFF2-40B4-BE49-F238E27FC236}">
                  <a16:creationId xmlns:a16="http://schemas.microsoft.com/office/drawing/2014/main" id="{0364C1F3-F43B-3581-C51A-9BFD7A40C678}"/>
                </a:ext>
              </a:extLst>
            </p:cNvPr>
            <p:cNvSpPr txBox="1"/>
            <p:nvPr/>
          </p:nvSpPr>
          <p:spPr>
            <a:xfrm>
              <a:off x="4608174" y="3619510"/>
              <a:ext cx="10581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chemeClr val="bg1">
                      <a:lumMod val="65000"/>
                    </a:schemeClr>
                  </a:solidFill>
                  <a:effectLst/>
                  <a:uLnTx/>
                  <a:uFillTx/>
                  <a:latin typeface="Jost" pitchFamily="2" charset="0"/>
                  <a:ea typeface="Jost" pitchFamily="2" charset="0"/>
                  <a:cs typeface="Arial" panose="020B0604020202020204" pitchFamily="34" charset="0"/>
                </a:rPr>
                <a:t>Mars</a:t>
              </a:r>
              <a:endParaRPr kumimoji="0" lang="ko-KR" altLang="en-US" sz="1200" b="0" i="0" u="none" strike="noStrike" kern="1200" cap="none" spc="0" normalizeH="0" baseline="0" noProof="0">
                <a:ln>
                  <a:noFill/>
                </a:ln>
                <a:solidFill>
                  <a:schemeClr val="bg1">
                    <a:lumMod val="65000"/>
                  </a:schemeClr>
                </a:solidFill>
                <a:effectLst/>
                <a:uLnTx/>
                <a:uFillTx/>
                <a:latin typeface="Jost" pitchFamily="2" charset="0"/>
                <a:ea typeface="맑은 고딕" panose="020B0503020000020004" pitchFamily="34" charset="-127"/>
                <a:cs typeface="Arial" panose="020B0604020202020204" pitchFamily="34" charset="0"/>
              </a:endParaRPr>
            </a:p>
          </p:txBody>
        </p:sp>
        <p:sp>
          <p:nvSpPr>
            <p:cNvPr id="44" name="ZoneTexte 43">
              <a:extLst>
                <a:ext uri="{FF2B5EF4-FFF2-40B4-BE49-F238E27FC236}">
                  <a16:creationId xmlns:a16="http://schemas.microsoft.com/office/drawing/2014/main" id="{BB80A479-12F2-5866-754E-2EB7B67E3FB9}"/>
                </a:ext>
              </a:extLst>
            </p:cNvPr>
            <p:cNvSpPr txBox="1"/>
            <p:nvPr/>
          </p:nvSpPr>
          <p:spPr>
            <a:xfrm>
              <a:off x="5761077" y="3636609"/>
              <a:ext cx="10581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chemeClr val="bg1">
                      <a:lumMod val="65000"/>
                    </a:schemeClr>
                  </a:solidFill>
                  <a:effectLst/>
                  <a:uLnTx/>
                  <a:uFillTx/>
                  <a:latin typeface="Jost" pitchFamily="2" charset="0"/>
                  <a:ea typeface="Jost" pitchFamily="2" charset="0"/>
                  <a:cs typeface="Arial" panose="020B0604020202020204" pitchFamily="34" charset="0"/>
                </a:rPr>
                <a:t>Avril</a:t>
              </a:r>
              <a:endParaRPr kumimoji="0" lang="ko-KR" altLang="en-US" sz="1200" b="0" i="0" u="none" strike="noStrike" kern="1200" cap="none" spc="0" normalizeH="0" baseline="0" noProof="0">
                <a:ln>
                  <a:noFill/>
                </a:ln>
                <a:solidFill>
                  <a:schemeClr val="bg1">
                    <a:lumMod val="65000"/>
                  </a:schemeClr>
                </a:solidFill>
                <a:effectLst/>
                <a:uLnTx/>
                <a:uFillTx/>
                <a:latin typeface="Jost" pitchFamily="2" charset="0"/>
                <a:ea typeface="맑은 고딕" panose="020B0503020000020004" pitchFamily="34" charset="-127"/>
                <a:cs typeface="Arial" panose="020B0604020202020204" pitchFamily="34" charset="0"/>
              </a:endParaRPr>
            </a:p>
          </p:txBody>
        </p:sp>
        <p:sp>
          <p:nvSpPr>
            <p:cNvPr id="45" name="ZoneTexte 44">
              <a:extLst>
                <a:ext uri="{FF2B5EF4-FFF2-40B4-BE49-F238E27FC236}">
                  <a16:creationId xmlns:a16="http://schemas.microsoft.com/office/drawing/2014/main" id="{4ADC4395-8324-C671-BDB8-F220FA79CD0A}"/>
                </a:ext>
              </a:extLst>
            </p:cNvPr>
            <p:cNvSpPr txBox="1"/>
            <p:nvPr/>
          </p:nvSpPr>
          <p:spPr>
            <a:xfrm>
              <a:off x="6896791" y="3636608"/>
              <a:ext cx="10581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1200" b="0" i="0" u="none" strike="noStrike" kern="1200" cap="none" spc="0" normalizeH="0" baseline="0" noProof="0">
                  <a:ln>
                    <a:noFill/>
                  </a:ln>
                  <a:solidFill>
                    <a:schemeClr val="bg1">
                      <a:lumMod val="65000"/>
                    </a:schemeClr>
                  </a:solidFill>
                  <a:effectLst/>
                  <a:uLnTx/>
                  <a:uFillTx/>
                  <a:latin typeface="Jost" pitchFamily="2" charset="0"/>
                  <a:ea typeface="Jost" pitchFamily="2" charset="0"/>
                  <a:cs typeface="Arial" panose="020B0604020202020204" pitchFamily="34" charset="0"/>
                </a:rPr>
                <a:t>Mai</a:t>
              </a:r>
              <a:endParaRPr kumimoji="0" lang="ko-KR" altLang="en-US" sz="1200" b="0" i="0" u="none" strike="noStrike" kern="1200" cap="none" spc="0" normalizeH="0" baseline="0" noProof="0">
                <a:ln>
                  <a:noFill/>
                </a:ln>
                <a:solidFill>
                  <a:schemeClr val="bg1">
                    <a:lumMod val="65000"/>
                  </a:schemeClr>
                </a:solidFill>
                <a:effectLst/>
                <a:uLnTx/>
                <a:uFillTx/>
                <a:latin typeface="Jost" pitchFamily="2" charset="0"/>
                <a:ea typeface="맑은 고딕" panose="020B0503020000020004" pitchFamily="34" charset="-127"/>
                <a:cs typeface="Arial" panose="020B0604020202020204" pitchFamily="34" charset="0"/>
              </a:endParaRPr>
            </a:p>
          </p:txBody>
        </p:sp>
        <p:sp>
          <p:nvSpPr>
            <p:cNvPr id="46" name="ZoneTexte 45">
              <a:extLst>
                <a:ext uri="{FF2B5EF4-FFF2-40B4-BE49-F238E27FC236}">
                  <a16:creationId xmlns:a16="http://schemas.microsoft.com/office/drawing/2014/main" id="{22E929AA-6382-7C85-31AA-474A9BB9B96D}"/>
                </a:ext>
              </a:extLst>
            </p:cNvPr>
            <p:cNvSpPr txBox="1"/>
            <p:nvPr/>
          </p:nvSpPr>
          <p:spPr>
            <a:xfrm>
              <a:off x="8048136" y="3635586"/>
              <a:ext cx="10581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chemeClr val="bg1">
                      <a:lumMod val="65000"/>
                    </a:schemeClr>
                  </a:solidFill>
                  <a:effectLst/>
                  <a:uLnTx/>
                  <a:uFillTx/>
                  <a:latin typeface="Jost" pitchFamily="2" charset="0"/>
                  <a:ea typeface="Jost" pitchFamily="2" charset="0"/>
                  <a:cs typeface="Arial" panose="020B0604020202020204" pitchFamily="34" charset="0"/>
                </a:rPr>
                <a:t>Juin</a:t>
              </a:r>
              <a:endParaRPr kumimoji="0" lang="ko-KR" altLang="en-US" sz="1200" b="0" i="0" u="none" strike="noStrike" kern="1200" cap="none" spc="0" normalizeH="0" baseline="0" noProof="0">
                <a:ln>
                  <a:noFill/>
                </a:ln>
                <a:solidFill>
                  <a:schemeClr val="bg1">
                    <a:lumMod val="65000"/>
                  </a:schemeClr>
                </a:solidFill>
                <a:effectLst/>
                <a:uLnTx/>
                <a:uFillTx/>
                <a:latin typeface="Jost" pitchFamily="2" charset="0"/>
                <a:ea typeface="맑은 고딕" panose="020B0503020000020004" pitchFamily="34" charset="-127"/>
                <a:cs typeface="Arial" panose="020B0604020202020204" pitchFamily="34" charset="0"/>
              </a:endParaRPr>
            </a:p>
          </p:txBody>
        </p:sp>
        <p:sp>
          <p:nvSpPr>
            <p:cNvPr id="47" name="ZoneTexte 46">
              <a:extLst>
                <a:ext uri="{FF2B5EF4-FFF2-40B4-BE49-F238E27FC236}">
                  <a16:creationId xmlns:a16="http://schemas.microsoft.com/office/drawing/2014/main" id="{C40539AC-0698-0C8B-FE19-548DFDF2FDFE}"/>
                </a:ext>
              </a:extLst>
            </p:cNvPr>
            <p:cNvSpPr txBox="1"/>
            <p:nvPr/>
          </p:nvSpPr>
          <p:spPr>
            <a:xfrm>
              <a:off x="9193364" y="3635585"/>
              <a:ext cx="10581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3641FF"/>
                  </a:solidFill>
                  <a:effectLst/>
                  <a:uLnTx/>
                  <a:uFillTx/>
                  <a:latin typeface="Jost" pitchFamily="2" charset="0"/>
                  <a:ea typeface="Jost" pitchFamily="2" charset="0"/>
                  <a:cs typeface="Arial" panose="020B0604020202020204" pitchFamily="34" charset="0"/>
                </a:rPr>
                <a:t>Juillet</a:t>
              </a:r>
              <a:endParaRPr kumimoji="0" lang="ko-KR" altLang="en-US" sz="1200" b="0" i="0" u="none" strike="noStrike" kern="1200" cap="none" spc="0" normalizeH="0" baseline="0" noProof="0">
                <a:ln>
                  <a:noFill/>
                </a:ln>
                <a:solidFill>
                  <a:srgbClr val="3641FF"/>
                </a:solidFill>
                <a:effectLst/>
                <a:uLnTx/>
                <a:uFillTx/>
                <a:latin typeface="Jost" pitchFamily="2" charset="0"/>
                <a:ea typeface="맑은 고딕" panose="020B0503020000020004" pitchFamily="34" charset="-127"/>
                <a:cs typeface="Arial" panose="020B0604020202020204" pitchFamily="34" charset="0"/>
              </a:endParaRPr>
            </a:p>
          </p:txBody>
        </p:sp>
        <p:sp>
          <p:nvSpPr>
            <p:cNvPr id="48" name="ZoneTexte 47">
              <a:extLst>
                <a:ext uri="{FF2B5EF4-FFF2-40B4-BE49-F238E27FC236}">
                  <a16:creationId xmlns:a16="http://schemas.microsoft.com/office/drawing/2014/main" id="{E7BC5A35-B77E-1CEB-E163-29596002998A}"/>
                </a:ext>
              </a:extLst>
            </p:cNvPr>
            <p:cNvSpPr txBox="1"/>
            <p:nvPr/>
          </p:nvSpPr>
          <p:spPr>
            <a:xfrm>
              <a:off x="10584881" y="3643291"/>
              <a:ext cx="10581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3641FF"/>
                  </a:solidFill>
                  <a:effectLst/>
                  <a:uLnTx/>
                  <a:uFillTx/>
                  <a:latin typeface="Jost" pitchFamily="2" charset="0"/>
                  <a:ea typeface="Jost" pitchFamily="2" charset="0"/>
                  <a:cs typeface="Arial" panose="020B0604020202020204" pitchFamily="34" charset="0"/>
                </a:rPr>
                <a:t>Septembre</a:t>
              </a:r>
            </a:p>
          </p:txBody>
        </p:sp>
      </p:grpSp>
      <p:grpSp>
        <p:nvGrpSpPr>
          <p:cNvPr id="53" name="Groupe 52">
            <a:extLst>
              <a:ext uri="{FF2B5EF4-FFF2-40B4-BE49-F238E27FC236}">
                <a16:creationId xmlns:a16="http://schemas.microsoft.com/office/drawing/2014/main" id="{4E586A07-C3EF-C7AB-4DE4-EBE55DBB514C}"/>
              </a:ext>
            </a:extLst>
          </p:cNvPr>
          <p:cNvGrpSpPr/>
          <p:nvPr/>
        </p:nvGrpSpPr>
        <p:grpSpPr>
          <a:xfrm>
            <a:off x="7024092" y="2887371"/>
            <a:ext cx="1166061" cy="846445"/>
            <a:chOff x="3417023" y="2435961"/>
            <a:chExt cx="1166061" cy="846445"/>
          </a:xfrm>
        </p:grpSpPr>
        <p:sp>
          <p:nvSpPr>
            <p:cNvPr id="54" name="ZoneTexte 53">
              <a:extLst>
                <a:ext uri="{FF2B5EF4-FFF2-40B4-BE49-F238E27FC236}">
                  <a16:creationId xmlns:a16="http://schemas.microsoft.com/office/drawing/2014/main" id="{812503A8-7288-5F88-15B1-57BD2058797C}"/>
                </a:ext>
              </a:extLst>
            </p:cNvPr>
            <p:cNvSpPr txBox="1"/>
            <p:nvPr/>
          </p:nvSpPr>
          <p:spPr>
            <a:xfrm>
              <a:off x="3417023" y="2636075"/>
              <a:ext cx="11660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bg1">
                      <a:lumMod val="65000"/>
                    </a:schemeClr>
                  </a:solidFill>
                  <a:effectLst/>
                  <a:uLnTx/>
                  <a:uFillTx/>
                  <a:latin typeface="Arial" panose="020B0604020202020204" pitchFamily="34" charset="0"/>
                  <a:ea typeface="Roboto" pitchFamily="2" charset="0"/>
                  <a:cs typeface="Arial" panose="020B0604020202020204" pitchFamily="34" charset="0"/>
                </a:rPr>
                <a:t>Atelier n°1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chemeClr val="bg1">
                      <a:lumMod val="65000"/>
                    </a:schemeClr>
                  </a:solidFill>
                  <a:effectLst/>
                  <a:uLnTx/>
                  <a:uFillTx/>
                  <a:latin typeface="Arial" panose="020B0604020202020204" pitchFamily="34" charset="0"/>
                  <a:ea typeface="Roboto" pitchFamily="2" charset="0"/>
                  <a:cs typeface="Arial" panose="020B0604020202020204" pitchFamily="34" charset="0"/>
                </a:rPr>
                <a:t>medtra5 V1.0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a:ln>
                    <a:noFill/>
                  </a:ln>
                  <a:solidFill>
                    <a:schemeClr val="bg1">
                      <a:lumMod val="65000"/>
                    </a:schemeClr>
                  </a:solidFill>
                  <a:effectLst/>
                  <a:uLnTx/>
                  <a:uFillTx/>
                  <a:latin typeface="Arial" panose="020B0604020202020204" pitchFamily="34" charset="0"/>
                  <a:ea typeface="Roboto" pitchFamily="2" charset="0"/>
                  <a:cs typeface="Arial" panose="020B0604020202020204" pitchFamily="34" charset="0"/>
                </a:rPr>
                <a:t>24.05.2024 </a:t>
              </a:r>
            </a:p>
          </p:txBody>
        </p:sp>
        <p:pic>
          <p:nvPicPr>
            <p:cNvPr id="55" name="Graphique 54">
              <a:extLst>
                <a:ext uri="{FF2B5EF4-FFF2-40B4-BE49-F238E27FC236}">
                  <a16:creationId xmlns:a16="http://schemas.microsoft.com/office/drawing/2014/main" id="{DB804415-520C-12B2-7B9D-25660F452F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8989" y="2435961"/>
              <a:ext cx="216000" cy="216000"/>
            </a:xfrm>
            <a:prstGeom prst="rect">
              <a:avLst/>
            </a:prstGeom>
          </p:spPr>
        </p:pic>
      </p:grpSp>
      <p:grpSp>
        <p:nvGrpSpPr>
          <p:cNvPr id="56" name="Groupe 55">
            <a:extLst>
              <a:ext uri="{FF2B5EF4-FFF2-40B4-BE49-F238E27FC236}">
                <a16:creationId xmlns:a16="http://schemas.microsoft.com/office/drawing/2014/main" id="{B9D11448-2748-3C2E-EE97-B33AFEEA654A}"/>
              </a:ext>
            </a:extLst>
          </p:cNvPr>
          <p:cNvGrpSpPr/>
          <p:nvPr/>
        </p:nvGrpSpPr>
        <p:grpSpPr>
          <a:xfrm>
            <a:off x="8945459" y="2703828"/>
            <a:ext cx="1166060" cy="1039412"/>
            <a:chOff x="6856398" y="2427660"/>
            <a:chExt cx="1166060" cy="1039412"/>
          </a:xfrm>
        </p:grpSpPr>
        <p:pic>
          <p:nvPicPr>
            <p:cNvPr id="57" name="Graphique 56">
              <a:extLst>
                <a:ext uri="{FF2B5EF4-FFF2-40B4-BE49-F238E27FC236}">
                  <a16:creationId xmlns:a16="http://schemas.microsoft.com/office/drawing/2014/main" id="{36FA6A70-F713-C537-1E85-514D06B5F7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2633" y="2427660"/>
              <a:ext cx="163318" cy="216000"/>
            </a:xfrm>
            <a:prstGeom prst="rect">
              <a:avLst/>
            </a:prstGeom>
          </p:spPr>
        </p:pic>
        <p:sp>
          <p:nvSpPr>
            <p:cNvPr id="58" name="ZoneTexte 57">
              <a:extLst>
                <a:ext uri="{FF2B5EF4-FFF2-40B4-BE49-F238E27FC236}">
                  <a16:creationId xmlns:a16="http://schemas.microsoft.com/office/drawing/2014/main" id="{48F10E9F-830A-002C-FE88-8A0550019275}"/>
                </a:ext>
              </a:extLst>
            </p:cNvPr>
            <p:cNvSpPr txBox="1"/>
            <p:nvPr/>
          </p:nvSpPr>
          <p:spPr>
            <a:xfrm>
              <a:off x="6856398" y="2636075"/>
              <a:ext cx="11660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1F47"/>
                  </a:solidFill>
                  <a:effectLst/>
                  <a:uLnTx/>
                  <a:uFillTx/>
                  <a:latin typeface="Arial" panose="020B0604020202020204" pitchFamily="34" charset="0"/>
                  <a:ea typeface="Roboto" pitchFamily="2" charset="0"/>
                  <a:cs typeface="Arial" panose="020B0604020202020204" pitchFamily="34" charset="0"/>
                </a:rPr>
                <a:t>Journée n°1</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srgbClr val="001F47"/>
                  </a:solidFill>
                  <a:latin typeface="Arial" panose="020B0604020202020204" pitchFamily="34" charset="0"/>
                  <a:ea typeface="Roboto" pitchFamily="2" charset="0"/>
                  <a:cs typeface="Arial" panose="020B0604020202020204" pitchFamily="34" charset="0"/>
                </a:rPr>
                <a:t>Lyon</a:t>
              </a:r>
              <a:endParaRPr kumimoji="0" lang="fr-FR" sz="1200" b="1" i="0" u="none" strike="noStrike" kern="1200" cap="none" spc="0" normalizeH="0" baseline="0" noProof="0">
                <a:ln>
                  <a:noFill/>
                </a:ln>
                <a:solidFill>
                  <a:srgbClr val="001F47"/>
                </a:solidFill>
                <a:effectLst/>
                <a:uLnTx/>
                <a:uFillTx/>
                <a:latin typeface="Arial" panose="020B0604020202020204" pitchFamily="34" charset="0"/>
                <a:ea typeface="Roboto"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1F47"/>
                  </a:solidFill>
                  <a:effectLst/>
                  <a:uLnTx/>
                  <a:uFillTx/>
                  <a:latin typeface="Arial" panose="020B0604020202020204" pitchFamily="34" charset="0"/>
                  <a:ea typeface="Roboto" pitchFamily="2" charset="0"/>
                  <a:cs typeface="Arial" panose="020B0604020202020204" pitchFamily="34" charset="0"/>
                </a:rPr>
                <a:t>medtra5 V1.0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a:ln>
                    <a:noFill/>
                  </a:ln>
                  <a:solidFill>
                    <a:srgbClr val="001F47"/>
                  </a:solidFill>
                  <a:effectLst/>
                  <a:uLnTx/>
                  <a:uFillTx/>
                  <a:latin typeface="Arial" panose="020B0604020202020204" pitchFamily="34" charset="0"/>
                  <a:ea typeface="Roboto" pitchFamily="2" charset="0"/>
                  <a:cs typeface="Arial" panose="020B0604020202020204" pitchFamily="34" charset="0"/>
                </a:rPr>
                <a:t>11 juillet</a:t>
              </a:r>
            </a:p>
          </p:txBody>
        </p:sp>
      </p:grpSp>
      <p:grpSp>
        <p:nvGrpSpPr>
          <p:cNvPr id="59" name="Groupe 58">
            <a:extLst>
              <a:ext uri="{FF2B5EF4-FFF2-40B4-BE49-F238E27FC236}">
                <a16:creationId xmlns:a16="http://schemas.microsoft.com/office/drawing/2014/main" id="{713C0C66-64F5-F208-4B1C-17C46F65DBA7}"/>
              </a:ext>
            </a:extLst>
          </p:cNvPr>
          <p:cNvGrpSpPr/>
          <p:nvPr/>
        </p:nvGrpSpPr>
        <p:grpSpPr>
          <a:xfrm>
            <a:off x="10891716" y="2645372"/>
            <a:ext cx="1166060" cy="661779"/>
            <a:chOff x="7989035" y="2435961"/>
            <a:chExt cx="1166060" cy="661779"/>
          </a:xfrm>
        </p:grpSpPr>
        <p:sp>
          <p:nvSpPr>
            <p:cNvPr id="60" name="ZoneTexte 59">
              <a:extLst>
                <a:ext uri="{FF2B5EF4-FFF2-40B4-BE49-F238E27FC236}">
                  <a16:creationId xmlns:a16="http://schemas.microsoft.com/office/drawing/2014/main" id="{AE8D8D14-D3E2-0B93-DAC5-855DA39A6935}"/>
                </a:ext>
              </a:extLst>
            </p:cNvPr>
            <p:cNvSpPr txBox="1"/>
            <p:nvPr/>
          </p:nvSpPr>
          <p:spPr>
            <a:xfrm>
              <a:off x="7989035" y="2636075"/>
              <a:ext cx="11660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1F47"/>
                  </a:solidFill>
                  <a:effectLst/>
                  <a:uLnTx/>
                  <a:uFillTx/>
                  <a:latin typeface="Arial" panose="020B0604020202020204" pitchFamily="34" charset="0"/>
                  <a:ea typeface="Roboto" pitchFamily="2" charset="0"/>
                  <a:cs typeface="Arial" panose="020B0604020202020204" pitchFamily="34" charset="0"/>
                </a:rPr>
                <a:t>Atelier n°2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1F47"/>
                  </a:solidFill>
                  <a:effectLst/>
                  <a:uLnTx/>
                  <a:uFillTx/>
                  <a:latin typeface="Arial" panose="020B0604020202020204" pitchFamily="34" charset="0"/>
                  <a:ea typeface="Roboto" pitchFamily="2" charset="0"/>
                  <a:cs typeface="Arial" panose="020B0604020202020204" pitchFamily="34" charset="0"/>
                </a:rPr>
                <a:t>medtra5 V1.0</a:t>
              </a:r>
            </a:p>
          </p:txBody>
        </p:sp>
        <p:pic>
          <p:nvPicPr>
            <p:cNvPr id="61" name="Graphique 60">
              <a:extLst>
                <a:ext uri="{FF2B5EF4-FFF2-40B4-BE49-F238E27FC236}">
                  <a16:creationId xmlns:a16="http://schemas.microsoft.com/office/drawing/2014/main" id="{F682A760-CBED-7301-3018-927F7C64408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70855" y="2435961"/>
              <a:ext cx="216000" cy="216000"/>
            </a:xfrm>
            <a:prstGeom prst="rect">
              <a:avLst/>
            </a:prstGeom>
          </p:spPr>
        </p:pic>
      </p:grpSp>
      <p:grpSp>
        <p:nvGrpSpPr>
          <p:cNvPr id="62" name="Groupe 61">
            <a:extLst>
              <a:ext uri="{FF2B5EF4-FFF2-40B4-BE49-F238E27FC236}">
                <a16:creationId xmlns:a16="http://schemas.microsoft.com/office/drawing/2014/main" id="{9A688A47-FCB4-8D5E-C016-D1B19B75B688}"/>
              </a:ext>
            </a:extLst>
          </p:cNvPr>
          <p:cNvGrpSpPr/>
          <p:nvPr/>
        </p:nvGrpSpPr>
        <p:grpSpPr>
          <a:xfrm>
            <a:off x="10906955" y="1920846"/>
            <a:ext cx="1166060" cy="670080"/>
            <a:chOff x="10714995" y="2427660"/>
            <a:chExt cx="1166060" cy="670080"/>
          </a:xfrm>
        </p:grpSpPr>
        <p:sp>
          <p:nvSpPr>
            <p:cNvPr id="63" name="ZoneTexte 62">
              <a:extLst>
                <a:ext uri="{FF2B5EF4-FFF2-40B4-BE49-F238E27FC236}">
                  <a16:creationId xmlns:a16="http://schemas.microsoft.com/office/drawing/2014/main" id="{BD979D16-7B88-F7B1-F566-0EC0C4216E8F}"/>
                </a:ext>
              </a:extLst>
            </p:cNvPr>
            <p:cNvSpPr txBox="1"/>
            <p:nvPr/>
          </p:nvSpPr>
          <p:spPr>
            <a:xfrm>
              <a:off x="10714995" y="2636075"/>
              <a:ext cx="11660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1F47"/>
                  </a:solidFill>
                  <a:effectLst/>
                  <a:uLnTx/>
                  <a:uFillTx/>
                  <a:latin typeface="Arial" panose="020B0604020202020204" pitchFamily="34" charset="0"/>
                  <a:ea typeface="Roboto" pitchFamily="2" charset="0"/>
                  <a:cs typeface="Arial" panose="020B0604020202020204" pitchFamily="34" charset="0"/>
                </a:rPr>
                <a:t>Journée n°2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1F47"/>
                  </a:solidFill>
                  <a:effectLst/>
                  <a:uLnTx/>
                  <a:uFillTx/>
                  <a:latin typeface="Arial" panose="020B0604020202020204" pitchFamily="34" charset="0"/>
                  <a:ea typeface="Roboto" pitchFamily="2" charset="0"/>
                  <a:cs typeface="Arial" panose="020B0604020202020204" pitchFamily="34" charset="0"/>
                </a:rPr>
                <a:t>medtra5 V1.1</a:t>
              </a:r>
            </a:p>
          </p:txBody>
        </p:sp>
        <p:pic>
          <p:nvPicPr>
            <p:cNvPr id="64" name="Graphique 63">
              <a:extLst>
                <a:ext uri="{FF2B5EF4-FFF2-40B4-BE49-F238E27FC236}">
                  <a16:creationId xmlns:a16="http://schemas.microsoft.com/office/drawing/2014/main" id="{13631791-7279-1FFE-5BD3-42F75752B6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28167" y="2427660"/>
              <a:ext cx="163318" cy="216000"/>
            </a:xfrm>
            <a:prstGeom prst="rect">
              <a:avLst/>
            </a:prstGeom>
          </p:spPr>
        </p:pic>
      </p:grpSp>
      <p:grpSp>
        <p:nvGrpSpPr>
          <p:cNvPr id="65" name="Groupe 64">
            <a:extLst>
              <a:ext uri="{FF2B5EF4-FFF2-40B4-BE49-F238E27FC236}">
                <a16:creationId xmlns:a16="http://schemas.microsoft.com/office/drawing/2014/main" id="{15A2FD8F-B843-D428-53FF-E325EF9FFF99}"/>
              </a:ext>
            </a:extLst>
          </p:cNvPr>
          <p:cNvGrpSpPr/>
          <p:nvPr/>
        </p:nvGrpSpPr>
        <p:grpSpPr>
          <a:xfrm>
            <a:off x="10748744" y="4094759"/>
            <a:ext cx="1298575" cy="1029190"/>
            <a:chOff x="6549905" y="1760591"/>
            <a:chExt cx="1298575" cy="1029190"/>
          </a:xfrm>
        </p:grpSpPr>
        <p:pic>
          <p:nvPicPr>
            <p:cNvPr id="66" name="Image 65" descr="Une image contenant Graphique, Police, graphisme, logo&#10;&#10;Description générée automatiquement">
              <a:extLst>
                <a:ext uri="{FF2B5EF4-FFF2-40B4-BE49-F238E27FC236}">
                  <a16:creationId xmlns:a16="http://schemas.microsoft.com/office/drawing/2014/main" id="{4FB41FAF-EE1A-CEE7-E924-D23F44CB03E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0019" t="25740" r="8830" b="26112"/>
            <a:stretch/>
          </p:blipFill>
          <p:spPr>
            <a:xfrm>
              <a:off x="6549905" y="2500858"/>
              <a:ext cx="1298575" cy="288923"/>
            </a:xfrm>
            <a:prstGeom prst="rect">
              <a:avLst/>
            </a:prstGeom>
          </p:spPr>
        </p:pic>
        <p:cxnSp>
          <p:nvCxnSpPr>
            <p:cNvPr id="67" name="Connecteur droit 66">
              <a:extLst>
                <a:ext uri="{FF2B5EF4-FFF2-40B4-BE49-F238E27FC236}">
                  <a16:creationId xmlns:a16="http://schemas.microsoft.com/office/drawing/2014/main" id="{4C0F3130-E1CD-C23D-73FE-D53A6B061D3D}"/>
                </a:ext>
              </a:extLst>
            </p:cNvPr>
            <p:cNvCxnSpPr>
              <a:cxnSpLocks/>
            </p:cNvCxnSpPr>
            <p:nvPr/>
          </p:nvCxnSpPr>
          <p:spPr>
            <a:xfrm flipV="1">
              <a:off x="7664314" y="1760591"/>
              <a:ext cx="0" cy="740267"/>
            </a:xfrm>
            <a:prstGeom prst="line">
              <a:avLst/>
            </a:prstGeom>
            <a:ln>
              <a:solidFill>
                <a:srgbClr val="001F47"/>
              </a:solidFill>
            </a:ln>
          </p:spPr>
          <p:style>
            <a:lnRef idx="1">
              <a:schemeClr val="accent1"/>
            </a:lnRef>
            <a:fillRef idx="0">
              <a:schemeClr val="accent1"/>
            </a:fillRef>
            <a:effectRef idx="0">
              <a:schemeClr val="accent1"/>
            </a:effectRef>
            <a:fontRef idx="minor">
              <a:schemeClr val="tx1"/>
            </a:fontRef>
          </p:style>
        </p:cxnSp>
      </p:grpSp>
      <p:sp>
        <p:nvSpPr>
          <p:cNvPr id="69" name="ZoneTexte 68">
            <a:extLst>
              <a:ext uri="{FF2B5EF4-FFF2-40B4-BE49-F238E27FC236}">
                <a16:creationId xmlns:a16="http://schemas.microsoft.com/office/drawing/2014/main" id="{609BC45C-EE0F-62D7-8EC3-F7CCEE284199}"/>
              </a:ext>
            </a:extLst>
          </p:cNvPr>
          <p:cNvSpPr txBox="1"/>
          <p:nvPr/>
        </p:nvSpPr>
        <p:spPr>
          <a:xfrm>
            <a:off x="1795769" y="4341076"/>
            <a:ext cx="11660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lumMod val="75000"/>
                  </a:prstClr>
                </a:solidFill>
                <a:effectLst/>
                <a:uLnTx/>
                <a:uFillTx/>
                <a:latin typeface="Arial" panose="020B0604020202020204" pitchFamily="34" charset="0"/>
                <a:ea typeface="Roboto" pitchFamily="2" charset="0"/>
                <a:cs typeface="Arial" panose="020B0604020202020204" pitchFamily="34" charset="0"/>
              </a:rPr>
              <a:t>Newsletter n°1</a:t>
            </a:r>
          </a:p>
        </p:txBody>
      </p:sp>
      <p:cxnSp>
        <p:nvCxnSpPr>
          <p:cNvPr id="70" name="Connecteur droit 69">
            <a:extLst>
              <a:ext uri="{FF2B5EF4-FFF2-40B4-BE49-F238E27FC236}">
                <a16:creationId xmlns:a16="http://schemas.microsoft.com/office/drawing/2014/main" id="{20E590D4-2C74-9D48-B01B-C698A689C8C2}"/>
              </a:ext>
            </a:extLst>
          </p:cNvPr>
          <p:cNvCxnSpPr>
            <a:cxnSpLocks/>
          </p:cNvCxnSpPr>
          <p:nvPr/>
        </p:nvCxnSpPr>
        <p:spPr>
          <a:xfrm flipV="1">
            <a:off x="833716" y="3635447"/>
            <a:ext cx="0" cy="3020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C183B9-386D-C5CD-E764-42338101C276}"/>
              </a:ext>
            </a:extLst>
          </p:cNvPr>
          <p:cNvCxnSpPr>
            <a:cxnSpLocks/>
          </p:cNvCxnSpPr>
          <p:nvPr/>
        </p:nvCxnSpPr>
        <p:spPr>
          <a:xfrm flipV="1">
            <a:off x="2094286" y="3125407"/>
            <a:ext cx="0" cy="8121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34F7C9C9-C471-E869-9237-CA1375B24E20}"/>
              </a:ext>
            </a:extLst>
          </p:cNvPr>
          <p:cNvCxnSpPr>
            <a:cxnSpLocks/>
          </p:cNvCxnSpPr>
          <p:nvPr/>
        </p:nvCxnSpPr>
        <p:spPr>
          <a:xfrm flipV="1">
            <a:off x="4171958" y="3385910"/>
            <a:ext cx="0" cy="5418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ADEF0B9C-054F-9ED7-ED19-A26D98AE2A31}"/>
              </a:ext>
            </a:extLst>
          </p:cNvPr>
          <p:cNvCxnSpPr>
            <a:cxnSpLocks/>
          </p:cNvCxnSpPr>
          <p:nvPr/>
        </p:nvCxnSpPr>
        <p:spPr>
          <a:xfrm flipV="1">
            <a:off x="6008162" y="3635447"/>
            <a:ext cx="0" cy="3088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Ellipse 73">
            <a:extLst>
              <a:ext uri="{FF2B5EF4-FFF2-40B4-BE49-F238E27FC236}">
                <a16:creationId xmlns:a16="http://schemas.microsoft.com/office/drawing/2014/main" id="{9B7CA320-D13E-3818-F1A8-A8D97BF316F3}"/>
              </a:ext>
            </a:extLst>
          </p:cNvPr>
          <p:cNvSpPr/>
          <p:nvPr/>
        </p:nvSpPr>
        <p:spPr>
          <a:xfrm>
            <a:off x="5573414" y="3884350"/>
            <a:ext cx="140208" cy="138676"/>
          </a:xfrm>
          <a:prstGeom prst="ellipse">
            <a:avLst/>
          </a:prstGeom>
          <a:solidFill>
            <a:schemeClr val="bg1"/>
          </a:solidFill>
          <a:ln w="57150">
            <a:solidFill>
              <a:srgbClr val="00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ZoneTexte 74">
            <a:extLst>
              <a:ext uri="{FF2B5EF4-FFF2-40B4-BE49-F238E27FC236}">
                <a16:creationId xmlns:a16="http://schemas.microsoft.com/office/drawing/2014/main" id="{E8F0A452-B80F-1464-5A0B-AB2FB5525265}"/>
              </a:ext>
            </a:extLst>
          </p:cNvPr>
          <p:cNvSpPr txBox="1"/>
          <p:nvPr/>
        </p:nvSpPr>
        <p:spPr>
          <a:xfrm>
            <a:off x="5079541" y="4614876"/>
            <a:ext cx="11660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a:ln>
                  <a:noFill/>
                </a:ln>
                <a:solidFill>
                  <a:prstClr val="white">
                    <a:lumMod val="65000"/>
                  </a:prstClr>
                </a:solidFill>
                <a:effectLst/>
                <a:uLnTx/>
                <a:uFillTx/>
                <a:latin typeface="Arial" panose="020B0604020202020204" pitchFamily="34" charset="0"/>
                <a:ea typeface="Roboto" pitchFamily="2" charset="0"/>
                <a:cs typeface="Arial" panose="020B0604020202020204" pitchFamily="34" charset="0"/>
              </a:rPr>
              <a:t>Journée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solidFill>
                  <a:prstClr val="white">
                    <a:lumMod val="65000"/>
                  </a:prstClr>
                </a:solidFill>
                <a:latin typeface="Arial" panose="020B0604020202020204" pitchFamily="34" charset="0"/>
                <a:ea typeface="Roboto" pitchFamily="2" charset="0"/>
                <a:cs typeface="Arial" panose="020B0604020202020204" pitchFamily="34" charset="0"/>
              </a:rPr>
              <a:t>interne</a:t>
            </a:r>
            <a:r>
              <a:rPr kumimoji="0" lang="fr-FR" sz="1200" i="0" u="none" strike="noStrike" kern="1200" cap="none" spc="0" normalizeH="0" baseline="0" noProof="0">
                <a:ln>
                  <a:noFill/>
                </a:ln>
                <a:solidFill>
                  <a:prstClr val="white">
                    <a:lumMod val="65000"/>
                  </a:prstClr>
                </a:solidFill>
                <a:effectLst/>
                <a:uLnTx/>
                <a:uFillTx/>
                <a:latin typeface="Arial" panose="020B0604020202020204" pitchFamily="34" charset="0"/>
                <a:ea typeface="Roboto" pitchFamily="2" charset="0"/>
                <a:cs typeface="Arial" panose="020B0604020202020204" pitchFamily="34" charset="0"/>
              </a:rPr>
              <a:t> </a:t>
            </a:r>
            <a:r>
              <a:rPr kumimoji="0" lang="fr-FR" sz="1200" i="0" u="sng" strike="noStrike" kern="1200" cap="none" spc="0" normalizeH="0" baseline="0" noProof="0">
                <a:ln>
                  <a:noFill/>
                </a:ln>
                <a:solidFill>
                  <a:prstClr val="white">
                    <a:lumMod val="65000"/>
                  </a:prstClr>
                </a:solidFill>
                <a:effectLst/>
                <a:uLnTx/>
                <a:uFillTx/>
                <a:latin typeface="Arial" panose="020B0604020202020204" pitchFamily="34" charset="0"/>
                <a:ea typeface="Roboto" pitchFamily="2" charset="0"/>
                <a:cs typeface="Arial" panose="020B0604020202020204" pitchFamily="34" charset="0"/>
              </a:rPr>
              <a:t>medtra5</a:t>
            </a:r>
          </a:p>
        </p:txBody>
      </p:sp>
      <p:cxnSp>
        <p:nvCxnSpPr>
          <p:cNvPr id="76" name="Connecteur droit 75">
            <a:extLst>
              <a:ext uri="{FF2B5EF4-FFF2-40B4-BE49-F238E27FC236}">
                <a16:creationId xmlns:a16="http://schemas.microsoft.com/office/drawing/2014/main" id="{0ABB674D-C7A8-EE46-E69F-ACD68B516667}"/>
              </a:ext>
            </a:extLst>
          </p:cNvPr>
          <p:cNvCxnSpPr>
            <a:cxnSpLocks/>
          </p:cNvCxnSpPr>
          <p:nvPr/>
        </p:nvCxnSpPr>
        <p:spPr>
          <a:xfrm flipV="1">
            <a:off x="5642348" y="4048023"/>
            <a:ext cx="0" cy="5785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7" name="Image 76">
            <a:extLst>
              <a:ext uri="{FF2B5EF4-FFF2-40B4-BE49-F238E27FC236}">
                <a16:creationId xmlns:a16="http://schemas.microsoft.com/office/drawing/2014/main" id="{10262615-8445-00A1-D72B-3A11913DEBD6}"/>
              </a:ext>
            </a:extLst>
          </p:cNvPr>
          <p:cNvPicPr>
            <a:picLocks noChangeAspect="1"/>
          </p:cNvPicPr>
          <p:nvPr/>
        </p:nvPicPr>
        <p:blipFill>
          <a:blip r:embed="rId13"/>
          <a:stretch>
            <a:fillRect/>
          </a:stretch>
        </p:blipFill>
        <p:spPr>
          <a:xfrm>
            <a:off x="1977589" y="4767629"/>
            <a:ext cx="729771" cy="547070"/>
          </a:xfrm>
          <a:prstGeom prst="rect">
            <a:avLst/>
          </a:prstGeom>
          <a:ln>
            <a:solidFill>
              <a:schemeClr val="bg1">
                <a:lumMod val="65000"/>
              </a:schemeClr>
            </a:solidFill>
          </a:ln>
        </p:spPr>
      </p:pic>
      <p:cxnSp>
        <p:nvCxnSpPr>
          <p:cNvPr id="81" name="Connecteur droit 80">
            <a:extLst>
              <a:ext uri="{FF2B5EF4-FFF2-40B4-BE49-F238E27FC236}">
                <a16:creationId xmlns:a16="http://schemas.microsoft.com/office/drawing/2014/main" id="{6CB6F53B-3ADA-84BF-A21D-68A06891675B}"/>
              </a:ext>
            </a:extLst>
          </p:cNvPr>
          <p:cNvCxnSpPr>
            <a:cxnSpLocks/>
          </p:cNvCxnSpPr>
          <p:nvPr/>
        </p:nvCxnSpPr>
        <p:spPr>
          <a:xfrm flipV="1">
            <a:off x="3852746" y="1921896"/>
            <a:ext cx="0" cy="67245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A6257C84-E687-FD41-2A4E-D4D6B252C335}"/>
              </a:ext>
            </a:extLst>
          </p:cNvPr>
          <p:cNvCxnSpPr>
            <a:cxnSpLocks/>
          </p:cNvCxnSpPr>
          <p:nvPr/>
        </p:nvCxnSpPr>
        <p:spPr>
          <a:xfrm flipV="1">
            <a:off x="5640969" y="2032849"/>
            <a:ext cx="473" cy="80617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ZoneTexte 82">
            <a:extLst>
              <a:ext uri="{FF2B5EF4-FFF2-40B4-BE49-F238E27FC236}">
                <a16:creationId xmlns:a16="http://schemas.microsoft.com/office/drawing/2014/main" id="{5A25786A-25CE-62CE-6555-136AB0E31482}"/>
              </a:ext>
            </a:extLst>
          </p:cNvPr>
          <p:cNvSpPr txBox="1"/>
          <p:nvPr/>
        </p:nvSpPr>
        <p:spPr>
          <a:xfrm>
            <a:off x="4691197" y="1527319"/>
            <a:ext cx="1780343" cy="938719"/>
          </a:xfrm>
          <a:prstGeom prst="rect">
            <a:avLst/>
          </a:prstGeom>
          <a:solidFill>
            <a:schemeClr val="bg1"/>
          </a:solidFill>
          <a:ln>
            <a:solidFill>
              <a:schemeClr val="bg1">
                <a:lumMod val="65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Démarche et méthodologie autour de medtra5 (V1)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Présentation</a:t>
            </a:r>
            <a:r>
              <a:rPr kumimoji="0" lang="fr-FR" sz="1100" b="0" i="0" u="none" strike="noStrike" kern="1200" cap="none" spc="0" normalizeH="0" noProof="0">
                <a:ln>
                  <a:noFill/>
                </a:ln>
                <a:solidFill>
                  <a:prstClr val="white">
                    <a:lumMod val="65000"/>
                  </a:prstClr>
                </a:solidFill>
                <a:effectLst/>
                <a:uLnTx/>
                <a:uFillTx/>
                <a:latin typeface="Calibri" panose="020F0502020204030204"/>
                <a:ea typeface="+mn-ea"/>
                <a:cs typeface="+mn-cs"/>
              </a:rPr>
              <a:t> des principales fonctionnalités de medtra5 (Théorie)</a:t>
            </a:r>
            <a:endParaRPr kumimoji="0" lang="fr-FR"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ZoneTexte 83">
            <a:extLst>
              <a:ext uri="{FF2B5EF4-FFF2-40B4-BE49-F238E27FC236}">
                <a16:creationId xmlns:a16="http://schemas.microsoft.com/office/drawing/2014/main" id="{1E52D4B3-7D01-2806-A3DA-795C345C2FFA}"/>
              </a:ext>
            </a:extLst>
          </p:cNvPr>
          <p:cNvSpPr txBox="1"/>
          <p:nvPr/>
        </p:nvSpPr>
        <p:spPr>
          <a:xfrm>
            <a:off x="6095205" y="4337298"/>
            <a:ext cx="11660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white">
                    <a:lumMod val="65000"/>
                  </a:prstClr>
                </a:solidFill>
                <a:effectLst/>
                <a:uLnTx/>
                <a:uFillTx/>
                <a:latin typeface="Arial" panose="020B0604020202020204" pitchFamily="34" charset="0"/>
                <a:ea typeface="Roboto" pitchFamily="2" charset="0"/>
                <a:cs typeface="Arial" panose="020B0604020202020204" pitchFamily="34" charset="0"/>
              </a:rPr>
              <a:t>Newsletter </a:t>
            </a:r>
            <a:r>
              <a:rPr kumimoji="0" lang="fr-FR" sz="1200" b="1" i="0" u="none" strike="noStrike" kern="1200" cap="none" spc="0" normalizeH="0" baseline="0" noProof="0">
                <a:ln>
                  <a:noFill/>
                </a:ln>
                <a:solidFill>
                  <a:prstClr val="white">
                    <a:lumMod val="65000"/>
                  </a:prstClr>
                </a:solidFill>
                <a:effectLst/>
                <a:uLnTx/>
                <a:uFillTx/>
                <a:latin typeface="Arial" panose="020B0604020202020204" pitchFamily="34" charset="0"/>
                <a:ea typeface="Roboto" pitchFamily="2" charset="0"/>
                <a:cs typeface="Arial" panose="020B0604020202020204" pitchFamily="34" charset="0"/>
              </a:rPr>
              <a:t>n°2</a:t>
            </a:r>
          </a:p>
        </p:txBody>
      </p:sp>
      <p:cxnSp>
        <p:nvCxnSpPr>
          <p:cNvPr id="85" name="Connecteur droit 84">
            <a:extLst>
              <a:ext uri="{FF2B5EF4-FFF2-40B4-BE49-F238E27FC236}">
                <a16:creationId xmlns:a16="http://schemas.microsoft.com/office/drawing/2014/main" id="{64B9EF27-A92B-8788-11DE-7D8DC432CB7B}"/>
              </a:ext>
            </a:extLst>
          </p:cNvPr>
          <p:cNvCxnSpPr>
            <a:cxnSpLocks/>
          </p:cNvCxnSpPr>
          <p:nvPr/>
        </p:nvCxnSpPr>
        <p:spPr>
          <a:xfrm flipV="1">
            <a:off x="6624611" y="3953688"/>
            <a:ext cx="0" cy="42311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86" name="Image 85">
            <a:extLst>
              <a:ext uri="{FF2B5EF4-FFF2-40B4-BE49-F238E27FC236}">
                <a16:creationId xmlns:a16="http://schemas.microsoft.com/office/drawing/2014/main" id="{C5A1B6DF-CDEF-4EE8-F6A7-D9C8245D39A4}"/>
              </a:ext>
            </a:extLst>
          </p:cNvPr>
          <p:cNvPicPr>
            <a:picLocks noChangeAspect="1"/>
          </p:cNvPicPr>
          <p:nvPr/>
        </p:nvPicPr>
        <p:blipFill>
          <a:blip r:embed="rId14"/>
          <a:stretch>
            <a:fillRect/>
          </a:stretch>
        </p:blipFill>
        <p:spPr>
          <a:xfrm>
            <a:off x="6296745" y="4745126"/>
            <a:ext cx="797945" cy="470312"/>
          </a:xfrm>
          <a:prstGeom prst="rect">
            <a:avLst/>
          </a:prstGeom>
          <a:ln>
            <a:solidFill>
              <a:schemeClr val="bg1">
                <a:lumMod val="65000"/>
              </a:schemeClr>
            </a:solidFill>
          </a:ln>
        </p:spPr>
      </p:pic>
      <p:cxnSp>
        <p:nvCxnSpPr>
          <p:cNvPr id="87" name="Connecteur droit 86">
            <a:extLst>
              <a:ext uri="{FF2B5EF4-FFF2-40B4-BE49-F238E27FC236}">
                <a16:creationId xmlns:a16="http://schemas.microsoft.com/office/drawing/2014/main" id="{CAB104C8-4084-B1EA-4617-9FA7C3CE7A8F}"/>
              </a:ext>
            </a:extLst>
          </p:cNvPr>
          <p:cNvCxnSpPr>
            <a:cxnSpLocks/>
          </p:cNvCxnSpPr>
          <p:nvPr/>
        </p:nvCxnSpPr>
        <p:spPr>
          <a:xfrm flipV="1">
            <a:off x="7824757" y="3656823"/>
            <a:ext cx="0" cy="3087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827DD5EB-60CB-E0B7-96FE-330D0EC8D2F5}"/>
              </a:ext>
            </a:extLst>
          </p:cNvPr>
          <p:cNvCxnSpPr>
            <a:cxnSpLocks/>
          </p:cNvCxnSpPr>
          <p:nvPr/>
        </p:nvCxnSpPr>
        <p:spPr>
          <a:xfrm flipV="1">
            <a:off x="9743072" y="3660533"/>
            <a:ext cx="0" cy="283773"/>
          </a:xfrm>
          <a:prstGeom prst="line">
            <a:avLst/>
          </a:prstGeom>
          <a:ln>
            <a:solidFill>
              <a:srgbClr val="001F47"/>
            </a:solidFill>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82D89043-7B38-04B8-A2BD-4754FA3E9CB0}"/>
              </a:ext>
            </a:extLst>
          </p:cNvPr>
          <p:cNvSpPr txBox="1"/>
          <p:nvPr/>
        </p:nvSpPr>
        <p:spPr>
          <a:xfrm>
            <a:off x="1180230" y="922915"/>
            <a:ext cx="1753637" cy="938719"/>
          </a:xfrm>
          <a:prstGeom prst="rect">
            <a:avLst/>
          </a:prstGeom>
          <a:solidFill>
            <a:schemeClr val="bg1"/>
          </a:solidFill>
          <a:ln>
            <a:solidFill>
              <a:schemeClr val="bg1">
                <a:lumMod val="65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Évolutions du Portail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Évolutions du SDS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Outil de MAJ des thésaurus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Évolutions administratives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Évolutions médicales</a:t>
            </a:r>
          </a:p>
        </p:txBody>
      </p:sp>
      <p:cxnSp>
        <p:nvCxnSpPr>
          <p:cNvPr id="97" name="Connecteur droit 96">
            <a:extLst>
              <a:ext uri="{FF2B5EF4-FFF2-40B4-BE49-F238E27FC236}">
                <a16:creationId xmlns:a16="http://schemas.microsoft.com/office/drawing/2014/main" id="{B35FAC5B-27BF-5B0F-766D-8C2EB19F4C99}"/>
              </a:ext>
            </a:extLst>
          </p:cNvPr>
          <p:cNvCxnSpPr>
            <a:cxnSpLocks/>
          </p:cNvCxnSpPr>
          <p:nvPr/>
        </p:nvCxnSpPr>
        <p:spPr>
          <a:xfrm flipV="1">
            <a:off x="2331845" y="3947398"/>
            <a:ext cx="0" cy="42311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D0D59ED3-737A-2343-8602-8D0F0B1B7E56}"/>
              </a:ext>
            </a:extLst>
          </p:cNvPr>
          <p:cNvCxnSpPr>
            <a:cxnSpLocks/>
          </p:cNvCxnSpPr>
          <p:nvPr/>
        </p:nvCxnSpPr>
        <p:spPr>
          <a:xfrm flipV="1">
            <a:off x="7595702" y="2274415"/>
            <a:ext cx="0" cy="5521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9" name="Image 108">
            <a:extLst>
              <a:ext uri="{FF2B5EF4-FFF2-40B4-BE49-F238E27FC236}">
                <a16:creationId xmlns:a16="http://schemas.microsoft.com/office/drawing/2014/main" id="{07E624D9-B3C7-216A-42DF-FF79037CDE3A}"/>
              </a:ext>
            </a:extLst>
          </p:cNvPr>
          <p:cNvPicPr>
            <a:picLocks noChangeAspect="1"/>
          </p:cNvPicPr>
          <p:nvPr/>
        </p:nvPicPr>
        <p:blipFill>
          <a:blip r:embed="rId15"/>
          <a:stretch>
            <a:fillRect/>
          </a:stretch>
        </p:blipFill>
        <p:spPr>
          <a:xfrm>
            <a:off x="7515375" y="4349356"/>
            <a:ext cx="2342001" cy="1342853"/>
          </a:xfrm>
          <a:prstGeom prst="rect">
            <a:avLst/>
          </a:prstGeom>
          <a:ln>
            <a:solidFill>
              <a:schemeClr val="tx1"/>
            </a:solidFill>
          </a:ln>
        </p:spPr>
      </p:pic>
      <p:pic>
        <p:nvPicPr>
          <p:cNvPr id="111" name="Graphique 110" descr="Ligne fléchée : incurvée sens des aiguilles d’une montre contour">
            <a:extLst>
              <a:ext uri="{FF2B5EF4-FFF2-40B4-BE49-F238E27FC236}">
                <a16:creationId xmlns:a16="http://schemas.microsoft.com/office/drawing/2014/main" id="{94817BB2-B378-A7ED-4DC0-745E29755B8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4747218">
            <a:off x="9064035" y="3966035"/>
            <a:ext cx="914400" cy="914400"/>
          </a:xfrm>
          <a:prstGeom prst="rect">
            <a:avLst/>
          </a:prstGeom>
        </p:spPr>
      </p:pic>
      <p:sp>
        <p:nvSpPr>
          <p:cNvPr id="113" name="Ellipse 112">
            <a:extLst>
              <a:ext uri="{FF2B5EF4-FFF2-40B4-BE49-F238E27FC236}">
                <a16:creationId xmlns:a16="http://schemas.microsoft.com/office/drawing/2014/main" id="{05E5EF1E-B484-0C84-BF36-2B8175DA491A}"/>
              </a:ext>
            </a:extLst>
          </p:cNvPr>
          <p:cNvSpPr/>
          <p:nvPr/>
        </p:nvSpPr>
        <p:spPr>
          <a:xfrm>
            <a:off x="11536090" y="3884350"/>
            <a:ext cx="140208" cy="138676"/>
          </a:xfrm>
          <a:prstGeom prst="ellipse">
            <a:avLst/>
          </a:prstGeom>
          <a:solidFill>
            <a:srgbClr val="F2F6FC"/>
          </a:solidFill>
          <a:ln w="57150">
            <a:solidFill>
              <a:srgbClr val="00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ZoneTexte 113">
            <a:extLst>
              <a:ext uri="{FF2B5EF4-FFF2-40B4-BE49-F238E27FC236}">
                <a16:creationId xmlns:a16="http://schemas.microsoft.com/office/drawing/2014/main" id="{39D90F4D-357B-FD03-4479-7BBBEE50B4A0}"/>
              </a:ext>
            </a:extLst>
          </p:cNvPr>
          <p:cNvSpPr txBox="1"/>
          <p:nvPr/>
        </p:nvSpPr>
        <p:spPr>
          <a:xfrm>
            <a:off x="11055310" y="4079135"/>
            <a:ext cx="1058186"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ko-KR" sz="1200">
                <a:solidFill>
                  <a:srgbClr val="3641FF"/>
                </a:solidFill>
                <a:latin typeface="Jost" pitchFamily="2" charset="0"/>
                <a:ea typeface="Jost" pitchFamily="2" charset="0"/>
                <a:cs typeface="Arial" panose="020B0604020202020204" pitchFamily="34" charset="0"/>
              </a:rPr>
              <a:t>Octobre</a:t>
            </a:r>
            <a:endParaRPr kumimoji="0" lang="ko-KR" altLang="en-US" sz="1200" b="0" i="0" u="none" strike="noStrike" kern="1200" cap="none" spc="0" normalizeH="0" baseline="0" noProof="0">
              <a:ln>
                <a:noFill/>
              </a:ln>
              <a:solidFill>
                <a:srgbClr val="3641FF"/>
              </a:solidFill>
              <a:effectLst/>
              <a:uLnTx/>
              <a:uFillTx/>
              <a:latin typeface="Jost" pitchFamily="2" charset="0"/>
              <a:ea typeface="맑은 고딕" panose="020B0503020000020004" pitchFamily="34" charset="-127"/>
              <a:cs typeface="Arial" panose="020B0604020202020204" pitchFamily="34" charset="0"/>
            </a:endParaRPr>
          </a:p>
        </p:txBody>
      </p:sp>
      <p:sp>
        <p:nvSpPr>
          <p:cNvPr id="115" name="ZoneTexte 114">
            <a:extLst>
              <a:ext uri="{FF2B5EF4-FFF2-40B4-BE49-F238E27FC236}">
                <a16:creationId xmlns:a16="http://schemas.microsoft.com/office/drawing/2014/main" id="{0C8099D4-CA27-A932-05BE-84A418AA3478}"/>
              </a:ext>
            </a:extLst>
          </p:cNvPr>
          <p:cNvSpPr txBox="1"/>
          <p:nvPr/>
        </p:nvSpPr>
        <p:spPr>
          <a:xfrm>
            <a:off x="9592238" y="2466295"/>
            <a:ext cx="11660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effectLst/>
                <a:uLnTx/>
                <a:uFillTx/>
                <a:latin typeface="Arial" panose="020B0604020202020204" pitchFamily="34" charset="0"/>
                <a:ea typeface="Roboto" pitchFamily="2" charset="0"/>
                <a:cs typeface="Arial" panose="020B0604020202020204" pitchFamily="34" charset="0"/>
              </a:rPr>
              <a:t>Newsletter </a:t>
            </a:r>
            <a:r>
              <a:rPr kumimoji="0" lang="fr-FR" sz="1200" b="1" i="0" u="none" strike="noStrike" kern="1200" cap="none" spc="0" normalizeH="0" baseline="0" noProof="0">
                <a:ln>
                  <a:noFill/>
                </a:ln>
                <a:effectLst/>
                <a:uLnTx/>
                <a:uFillTx/>
                <a:latin typeface="Arial" panose="020B0604020202020204" pitchFamily="34" charset="0"/>
                <a:ea typeface="Roboto" pitchFamily="2" charset="0"/>
                <a:cs typeface="Arial" panose="020B0604020202020204" pitchFamily="34" charset="0"/>
              </a:rPr>
              <a:t>n°3</a:t>
            </a:r>
          </a:p>
        </p:txBody>
      </p:sp>
      <p:cxnSp>
        <p:nvCxnSpPr>
          <p:cNvPr id="116" name="Connecteur droit 115">
            <a:extLst>
              <a:ext uri="{FF2B5EF4-FFF2-40B4-BE49-F238E27FC236}">
                <a16:creationId xmlns:a16="http://schemas.microsoft.com/office/drawing/2014/main" id="{32F15170-F20F-C2FA-F27B-0D979C037D40}"/>
              </a:ext>
            </a:extLst>
          </p:cNvPr>
          <p:cNvCxnSpPr>
            <a:cxnSpLocks/>
          </p:cNvCxnSpPr>
          <p:nvPr/>
        </p:nvCxnSpPr>
        <p:spPr>
          <a:xfrm flipV="1">
            <a:off x="10199527" y="2888027"/>
            <a:ext cx="0" cy="10452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0762EB08-4FCD-2B28-6657-1D304C526A70}"/>
              </a:ext>
            </a:extLst>
          </p:cNvPr>
          <p:cNvCxnSpPr>
            <a:cxnSpLocks/>
          </p:cNvCxnSpPr>
          <p:nvPr/>
        </p:nvCxnSpPr>
        <p:spPr>
          <a:xfrm flipV="1">
            <a:off x="9513965" y="1770944"/>
            <a:ext cx="0" cy="8885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ZoneTexte 117">
            <a:extLst>
              <a:ext uri="{FF2B5EF4-FFF2-40B4-BE49-F238E27FC236}">
                <a16:creationId xmlns:a16="http://schemas.microsoft.com/office/drawing/2014/main" id="{4DF9ABF8-2682-A59F-4BBA-CCAA2A9482EF}"/>
              </a:ext>
            </a:extLst>
          </p:cNvPr>
          <p:cNvSpPr txBox="1"/>
          <p:nvPr/>
        </p:nvSpPr>
        <p:spPr>
          <a:xfrm>
            <a:off x="8637109" y="866870"/>
            <a:ext cx="1824394" cy="1277273"/>
          </a:xfrm>
          <a:prstGeom prst="rect">
            <a:avLst/>
          </a:prstGeom>
          <a:solidFill>
            <a:schemeClr val="bg1"/>
          </a:solidFill>
          <a:ln>
            <a:solidFill>
              <a:schemeClr val="tx1"/>
            </a:solidFill>
          </a:ln>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100">
                <a:latin typeface="Calibri" panose="020F0502020204030204"/>
              </a:rPr>
              <a:t>medtra5 (V1)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effectLst/>
                <a:uLnTx/>
                <a:uFillTx/>
                <a:latin typeface="Calibri" panose="020F0502020204030204"/>
              </a:rPr>
              <a:t>Fenêtre multi-employeurs</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100">
                <a:latin typeface="Calibri" panose="020F0502020204030204"/>
              </a:rPr>
              <a:t>Outil de MAJ des thésaurus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effectLst/>
                <a:uLnTx/>
                <a:uFillTx/>
                <a:latin typeface="Calibri" panose="020F0502020204030204"/>
              </a:rPr>
              <a:t>Evolutions Portail et SDS</a:t>
            </a:r>
          </a:p>
          <a:p>
            <a:pPr algn="just">
              <a:defRPr/>
            </a:pPr>
            <a:r>
              <a:rPr lang="fr-FR" sz="1100">
                <a:latin typeface="Calibri" panose="020F0502020204030204"/>
              </a:rPr>
              <a:t>Evolutions administratives</a:t>
            </a:r>
            <a:r>
              <a:rPr kumimoji="0" lang="fr-FR" sz="1100" b="0" i="0" u="none" strike="noStrike" kern="1200" cap="none" spc="0" normalizeH="0" baseline="0" noProof="0">
                <a:ln>
                  <a:noFill/>
                </a:ln>
                <a:effectLst/>
                <a:uLnTx/>
                <a:uFillTx/>
                <a:latin typeface="Calibri" panose="020F0502020204030204"/>
              </a:rPr>
              <a:t> et médicales</a:t>
            </a:r>
            <a:endParaRPr lang="fr-FR" sz="1100" b="0" i="0" u="none" strike="noStrike" kern="1200" cap="none" spc="0" normalizeH="0" baseline="0" noProof="0">
              <a:ln>
                <a:noFill/>
              </a:ln>
              <a:effectLst/>
              <a:uLnTx/>
              <a:uFillTx/>
              <a:latin typeface="Calibri" panose="020F0502020204030204"/>
              <a:ea typeface="Calibri"/>
              <a:cs typeface="Calibri"/>
            </a:endParaRPr>
          </a:p>
          <a:p>
            <a:pPr algn="just">
              <a:defRPr/>
            </a:pPr>
            <a:r>
              <a:rPr lang="fr-FR" sz="1100"/>
              <a:t>[Focus INS]</a:t>
            </a:r>
          </a:p>
        </p:txBody>
      </p:sp>
      <p:sp>
        <p:nvSpPr>
          <p:cNvPr id="80" name="ZoneTexte 79">
            <a:extLst>
              <a:ext uri="{FF2B5EF4-FFF2-40B4-BE49-F238E27FC236}">
                <a16:creationId xmlns:a16="http://schemas.microsoft.com/office/drawing/2014/main" id="{AEA19414-B5B9-499B-B42D-3736A0EA3AE4}"/>
              </a:ext>
            </a:extLst>
          </p:cNvPr>
          <p:cNvSpPr txBox="1"/>
          <p:nvPr/>
        </p:nvSpPr>
        <p:spPr>
          <a:xfrm>
            <a:off x="3100114" y="1298718"/>
            <a:ext cx="1421218" cy="769441"/>
          </a:xfrm>
          <a:prstGeom prst="rect">
            <a:avLst/>
          </a:prstGeom>
          <a:solidFill>
            <a:schemeClr val="bg1"/>
          </a:solidFill>
          <a:ln>
            <a:solidFill>
              <a:schemeClr val="bg1">
                <a:lumMod val="65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A propos de l’INS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Évolutions du SDS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Avancée des travaux</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Astuces et conseils</a:t>
            </a:r>
          </a:p>
        </p:txBody>
      </p:sp>
      <p:sp>
        <p:nvSpPr>
          <p:cNvPr id="93" name="ZoneTexte 92">
            <a:extLst>
              <a:ext uri="{FF2B5EF4-FFF2-40B4-BE49-F238E27FC236}">
                <a16:creationId xmlns:a16="http://schemas.microsoft.com/office/drawing/2014/main" id="{3C1E540D-05AA-CFF2-BAB3-B570DD431ACA}"/>
              </a:ext>
            </a:extLst>
          </p:cNvPr>
          <p:cNvSpPr txBox="1"/>
          <p:nvPr/>
        </p:nvSpPr>
        <p:spPr>
          <a:xfrm>
            <a:off x="6603497" y="717207"/>
            <a:ext cx="1920046" cy="1615827"/>
          </a:xfrm>
          <a:prstGeom prst="rect">
            <a:avLst/>
          </a:prstGeom>
          <a:solidFill>
            <a:schemeClr val="bg1"/>
          </a:solidFill>
          <a:ln>
            <a:solidFill>
              <a:schemeClr val="bg1">
                <a:lumMod val="65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News et perspectives medtra5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chemeClr val="bg1">
                    <a:lumMod val="65000"/>
                  </a:schemeClr>
                </a:solidFill>
                <a:effectLst/>
                <a:uLnTx/>
                <a:uFillTx/>
                <a:latin typeface="Calibri" panose="020F0502020204030204"/>
                <a:ea typeface="+mn-ea"/>
                <a:cs typeface="+mn-cs"/>
              </a:rPr>
              <a:t>Béta Test AIST22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100">
                <a:solidFill>
                  <a:schemeClr val="bg1">
                    <a:lumMod val="65000"/>
                  </a:schemeClr>
                </a:solidFill>
                <a:latin typeface="Calibri" panose="020F0502020204030204"/>
              </a:rPr>
              <a:t>Connexion et navigation dans medtra5 (V1) : navigation Appli-Web, notion de tableau de bord, Interventions (liste, création, détail), Planification, éléments de paramétrage (modèles, tags, types)</a:t>
            </a:r>
            <a:endParaRPr kumimoji="0" lang="fr-FR" sz="1100" b="0" i="0" u="none" strike="noStrike" kern="1200" cap="none" spc="0" normalizeH="0" baseline="0" noProof="0">
              <a:ln>
                <a:noFill/>
              </a:ln>
              <a:solidFill>
                <a:schemeClr val="bg1">
                  <a:lumMod val="65000"/>
                </a:schemeClr>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AFE79337-71BF-D65D-427B-7AACB7862B66}"/>
              </a:ext>
            </a:extLst>
          </p:cNvPr>
          <p:cNvSpPr/>
          <p:nvPr/>
        </p:nvSpPr>
        <p:spPr>
          <a:xfrm>
            <a:off x="9672968" y="3890724"/>
            <a:ext cx="140208" cy="138676"/>
          </a:xfrm>
          <a:prstGeom prst="ellipse">
            <a:avLst/>
          </a:prstGeom>
          <a:solidFill>
            <a:srgbClr val="FF0000"/>
          </a:solidFill>
          <a:ln w="57150">
            <a:solidFill>
              <a:srgbClr val="001F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E76D6551-7E78-B75E-7D07-EE833ABECCDF}"/>
              </a:ext>
            </a:extLst>
          </p:cNvPr>
          <p:cNvPicPr>
            <a:picLocks noChangeAspect="1"/>
          </p:cNvPicPr>
          <p:nvPr/>
        </p:nvPicPr>
        <p:blipFill>
          <a:blip r:embed="rId18"/>
          <a:stretch>
            <a:fillRect/>
          </a:stretch>
        </p:blipFill>
        <p:spPr>
          <a:xfrm>
            <a:off x="7891092" y="5279089"/>
            <a:ext cx="2556456" cy="677681"/>
          </a:xfrm>
          <a:prstGeom prst="rect">
            <a:avLst/>
          </a:prstGeom>
        </p:spPr>
      </p:pic>
      <p:sp>
        <p:nvSpPr>
          <p:cNvPr id="6" name="ZoneTexte 5">
            <a:extLst>
              <a:ext uri="{FF2B5EF4-FFF2-40B4-BE49-F238E27FC236}">
                <a16:creationId xmlns:a16="http://schemas.microsoft.com/office/drawing/2014/main" id="{AD838DC6-8163-63DA-D52E-A43B526EE06B}"/>
              </a:ext>
            </a:extLst>
          </p:cNvPr>
          <p:cNvSpPr txBox="1"/>
          <p:nvPr/>
        </p:nvSpPr>
        <p:spPr>
          <a:xfrm>
            <a:off x="8412845" y="5819822"/>
            <a:ext cx="3666767" cy="430887"/>
          </a:xfrm>
          <a:prstGeom prst="rect">
            <a:avLst/>
          </a:prstGeom>
          <a:solidFill>
            <a:schemeClr val="bg1"/>
          </a:solid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100">
                <a:latin typeface="Calibri" panose="020F0502020204030204"/>
              </a:rPr>
              <a:t>Enquête de satisfaction : préparation, organisation, contenu, animation, bilan avec points forts et axes d’amélioration</a:t>
            </a:r>
            <a:endParaRPr kumimoji="0" lang="fr-FR" sz="1100" b="0" i="0" u="none" strike="noStrike" kern="1200" cap="none" spc="0" normalizeH="0" baseline="0" noProof="0">
              <a:ln>
                <a:noFill/>
              </a:ln>
              <a:effectLst/>
              <a:uLnTx/>
              <a:uFillTx/>
              <a:latin typeface="Calibri" panose="020F0502020204030204"/>
            </a:endParaRPr>
          </a:p>
        </p:txBody>
      </p:sp>
      <p:pic>
        <p:nvPicPr>
          <p:cNvPr id="8" name="Graphique 7" descr="Ligne fléchée : incurvée dans le sens des aiguilles d’une montre contour">
            <a:extLst>
              <a:ext uri="{FF2B5EF4-FFF2-40B4-BE49-F238E27FC236}">
                <a16:creationId xmlns:a16="http://schemas.microsoft.com/office/drawing/2014/main" id="{B15D1BDC-E2A9-B3BA-ADEA-7818E117210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0800000">
            <a:off x="10600455" y="2969684"/>
            <a:ext cx="914400" cy="914400"/>
          </a:xfrm>
          <a:prstGeom prst="rect">
            <a:avLst/>
          </a:prstGeom>
        </p:spPr>
      </p:pic>
    </p:spTree>
    <p:extLst>
      <p:ext uri="{BB962C8B-B14F-4D97-AF65-F5344CB8AC3E}">
        <p14:creationId xmlns:p14="http://schemas.microsoft.com/office/powerpoint/2010/main" val="12578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8" grpId="0" animBg="1"/>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3000">
              <a:srgbClr val="002351"/>
            </a:gs>
            <a:gs pos="0">
              <a:srgbClr val="001F47"/>
            </a:gs>
            <a:gs pos="100000">
              <a:srgbClr val="003882"/>
            </a:gs>
          </a:gsLst>
          <a:lin ang="5400000" scaled="1"/>
        </a:gradFill>
        <a:effectLst/>
      </p:bgPr>
    </p:bg>
    <p:spTree>
      <p:nvGrpSpPr>
        <p:cNvPr id="1" name=""/>
        <p:cNvGrpSpPr/>
        <p:nvPr/>
      </p:nvGrpSpPr>
      <p:grpSpPr>
        <a:xfrm>
          <a:off x="0" y="0"/>
          <a:ext cx="0" cy="0"/>
          <a:chOff x="0" y="0"/>
          <a:chExt cx="0" cy="0"/>
        </a:xfrm>
      </p:grpSpPr>
      <p:pic>
        <p:nvPicPr>
          <p:cNvPr id="16" name="Image 15" descr="Une image contenant texte, clipart&#10;&#10;Description générée automatiquement">
            <a:hlinkClick r:id="rId2"/>
            <a:extLst>
              <a:ext uri="{FF2B5EF4-FFF2-40B4-BE49-F238E27FC236}">
                <a16:creationId xmlns:a16="http://schemas.microsoft.com/office/drawing/2014/main" id="{F2847B3F-62E7-1A0E-E706-23D4F812E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512" y="2383493"/>
            <a:ext cx="3984977" cy="1065980"/>
          </a:xfrm>
          <a:prstGeom prst="rect">
            <a:avLst/>
          </a:prstGeom>
        </p:spPr>
      </p:pic>
      <p:sp>
        <p:nvSpPr>
          <p:cNvPr id="2" name="ZoneTexte 1">
            <a:extLst>
              <a:ext uri="{FF2B5EF4-FFF2-40B4-BE49-F238E27FC236}">
                <a16:creationId xmlns:a16="http://schemas.microsoft.com/office/drawing/2014/main" id="{257471A6-85DE-1AA9-B940-6494A20A87DD}"/>
              </a:ext>
            </a:extLst>
          </p:cNvPr>
          <p:cNvSpPr txBox="1"/>
          <p:nvPr/>
        </p:nvSpPr>
        <p:spPr>
          <a:xfrm>
            <a:off x="3928864" y="3889732"/>
            <a:ext cx="4334272" cy="584775"/>
          </a:xfrm>
          <a:prstGeom prst="rect">
            <a:avLst/>
          </a:prstGeom>
          <a:noFill/>
        </p:spPr>
        <p:txBody>
          <a:bodyPr wrap="square" lIns="91440" tIns="45720" rIns="91440" bIns="45720" rtlCol="0" anchor="t">
            <a:spAutoFit/>
          </a:bodyPr>
          <a:lstStyle/>
          <a:p>
            <a:pPr algn="ctr"/>
            <a:r>
              <a:rPr lang="fr-FR" sz="3200">
                <a:solidFill>
                  <a:schemeClr val="bg1"/>
                </a:solidFill>
                <a:latin typeface="Futura PT Medium"/>
              </a:rPr>
              <a:t>www.axess.fr</a:t>
            </a:r>
          </a:p>
        </p:txBody>
      </p:sp>
      <p:cxnSp>
        <p:nvCxnSpPr>
          <p:cNvPr id="3" name="Connecteur droit avec flèche 2">
            <a:extLst>
              <a:ext uri="{FF2B5EF4-FFF2-40B4-BE49-F238E27FC236}">
                <a16:creationId xmlns:a16="http://schemas.microsoft.com/office/drawing/2014/main" id="{8A2A11DA-914E-E6D8-B863-49FDB4BD99CF}"/>
              </a:ext>
            </a:extLst>
          </p:cNvPr>
          <p:cNvCxnSpPr>
            <a:cxnSpLocks/>
          </p:cNvCxnSpPr>
          <p:nvPr/>
        </p:nvCxnSpPr>
        <p:spPr>
          <a:xfrm>
            <a:off x="5864487" y="3735783"/>
            <a:ext cx="463026" cy="0"/>
          </a:xfrm>
          <a:prstGeom prst="straightConnector1">
            <a:avLst/>
          </a:prstGeom>
          <a:ln w="28575">
            <a:solidFill>
              <a:srgbClr val="F2F6F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27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graphicFrame>
        <p:nvGraphicFramePr>
          <p:cNvPr id="3" name="Tableau 4">
            <a:extLst>
              <a:ext uri="{FF2B5EF4-FFF2-40B4-BE49-F238E27FC236}">
                <a16:creationId xmlns:a16="http://schemas.microsoft.com/office/drawing/2014/main" id="{4B836F4B-9E04-0A35-0D55-400934999354}"/>
              </a:ext>
            </a:extLst>
          </p:cNvPr>
          <p:cNvGraphicFramePr>
            <a:graphicFrameLocks noGrp="1"/>
          </p:cNvGraphicFramePr>
          <p:nvPr>
            <p:extLst>
              <p:ext uri="{D42A27DB-BD31-4B8C-83A1-F6EECF244321}">
                <p14:modId xmlns:p14="http://schemas.microsoft.com/office/powerpoint/2010/main" val="1498271398"/>
              </p:ext>
            </p:extLst>
          </p:nvPr>
        </p:nvGraphicFramePr>
        <p:xfrm>
          <a:off x="565780" y="2012612"/>
          <a:ext cx="5003099" cy="3005665"/>
        </p:xfrm>
        <a:graphic>
          <a:graphicData uri="http://schemas.openxmlformats.org/drawingml/2006/table">
            <a:tbl>
              <a:tblPr firstRow="1" bandRow="1">
                <a:tableStyleId>{5C22544A-7EE6-4342-B048-85BDC9FD1C3A}</a:tableStyleId>
              </a:tblPr>
              <a:tblGrid>
                <a:gridCol w="2681435">
                  <a:extLst>
                    <a:ext uri="{9D8B030D-6E8A-4147-A177-3AD203B41FA5}">
                      <a16:colId xmlns:a16="http://schemas.microsoft.com/office/drawing/2014/main" val="662908634"/>
                    </a:ext>
                  </a:extLst>
                </a:gridCol>
                <a:gridCol w="2321664">
                  <a:extLst>
                    <a:ext uri="{9D8B030D-6E8A-4147-A177-3AD203B41FA5}">
                      <a16:colId xmlns:a16="http://schemas.microsoft.com/office/drawing/2014/main" val="3800536073"/>
                    </a:ext>
                  </a:extLst>
                </a:gridCol>
              </a:tblGrid>
              <a:tr h="557665">
                <a:tc>
                  <a:txBody>
                    <a:bodyPr/>
                    <a:lstStyle/>
                    <a:p>
                      <a:pPr algn="ctr"/>
                      <a:r>
                        <a:rPr lang="fr-FR" sz="1400">
                          <a:solidFill>
                            <a:schemeClr val="bg1"/>
                          </a:solidFill>
                          <a:latin typeface="Arial" panose="020B0604020202020204" pitchFamily="34" charset="0"/>
                          <a:cs typeface="Arial" panose="020B0604020202020204" pitchFamily="34" charset="0"/>
                        </a:rPr>
                        <a:t>Thématiques</a:t>
                      </a:r>
                    </a:p>
                    <a:p>
                      <a:pPr algn="ctr"/>
                      <a:r>
                        <a:rPr lang="fr-FR" sz="1100" b="0">
                          <a:solidFill>
                            <a:schemeClr val="bg1"/>
                          </a:solidFill>
                          <a:latin typeface="Arial" panose="020B0604020202020204" pitchFamily="34" charset="0"/>
                          <a:cs typeface="Arial" panose="020B0604020202020204" pitchFamily="34" charset="0"/>
                        </a:rPr>
                        <a:t>(et fonctionnalités)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2351"/>
                    </a:solidFill>
                  </a:tcPr>
                </a:tc>
                <a:tc>
                  <a:txBody>
                    <a:bodyPr/>
                    <a:lstStyle/>
                    <a:p>
                      <a:pPr algn="ctr"/>
                      <a:r>
                        <a:rPr lang="fr-FR" sz="1400" b="1">
                          <a:latin typeface="Arial" panose="020B0604020202020204" pitchFamily="34" charset="0"/>
                          <a:cs typeface="Arial" panose="020B0604020202020204" pitchFamily="34" charset="0"/>
                        </a:rPr>
                        <a:t>Intervenants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2351"/>
                    </a:solidFill>
                  </a:tcPr>
                </a:tc>
                <a:extLst>
                  <a:ext uri="{0D108BD9-81ED-4DB2-BD59-A6C34878D82A}">
                    <a16:rowId xmlns:a16="http://schemas.microsoft.com/office/drawing/2014/main" val="2314127845"/>
                  </a:ext>
                </a:extLst>
              </a:tr>
              <a:tr h="612000">
                <a:tc>
                  <a:txBody>
                    <a:bodyPr/>
                    <a:lstStyle/>
                    <a:p>
                      <a:r>
                        <a:rPr lang="fr-FR" sz="1400" b="1">
                          <a:solidFill>
                            <a:srgbClr val="3641FF"/>
                          </a:solidFill>
                          <a:latin typeface="Arial" panose="020B0604020202020204" pitchFamily="34" charset="0"/>
                          <a:cs typeface="Arial" panose="020B0604020202020204" pitchFamily="34" charset="0"/>
                        </a:rPr>
                        <a:t>1. </a:t>
                      </a:r>
                      <a:r>
                        <a:rPr lang="fr-FR" sz="1400" kern="1200">
                          <a:solidFill>
                            <a:schemeClr val="tx1"/>
                          </a:solidFill>
                          <a:latin typeface="Arial" panose="020B0604020202020204" pitchFamily="34" charset="0"/>
                          <a:ea typeface="+mn-ea"/>
                          <a:cs typeface="Arial" panose="020B0604020202020204" pitchFamily="34" charset="0"/>
                        </a:rPr>
                        <a:t>Fenêtre multi-employeurs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a:solidFill>
                            <a:srgbClr val="3641FF"/>
                          </a:solidFill>
                          <a:latin typeface="Arial" panose="020B0604020202020204" pitchFamily="34" charset="0"/>
                          <a:ea typeface="+mn-ea"/>
                          <a:cs typeface="Arial" panose="020B0604020202020204" pitchFamily="34" charset="0"/>
                        </a:rPr>
                        <a:t>Eric MALOCCO</a:t>
                      </a:r>
                      <a:endParaRPr lang="fr-FR"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10168571"/>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3641FF"/>
                          </a:solidFill>
                          <a:latin typeface="Arial" panose="020B0604020202020204" pitchFamily="34" charset="0"/>
                          <a:cs typeface="Arial" panose="020B0604020202020204" pitchFamily="34" charset="0"/>
                        </a:rPr>
                        <a:t>2. </a:t>
                      </a:r>
                      <a:r>
                        <a:rPr lang="fr-FR" sz="1400" b="0" kern="1200">
                          <a:solidFill>
                            <a:schemeClr val="tx1"/>
                          </a:solidFill>
                          <a:latin typeface="Arial" panose="020B0604020202020204" pitchFamily="34" charset="0"/>
                          <a:ea typeface="+mn-ea"/>
                          <a:cs typeface="Arial" panose="020B0604020202020204" pitchFamily="34" charset="0"/>
                        </a:rPr>
                        <a:t>Nouveautés Portail - SDS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a:solidFill>
                            <a:srgbClr val="3641FF"/>
                          </a:solidFill>
                          <a:latin typeface="Arial" panose="020B0604020202020204" pitchFamily="34" charset="0"/>
                          <a:ea typeface="+mn-ea"/>
                          <a:cs typeface="Arial" panose="020B0604020202020204" pitchFamily="34" charset="0"/>
                        </a:rPr>
                        <a:t>Fabien AGRANIER</a:t>
                      </a:r>
                      <a:endParaRPr lang="fr-FR"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14458036"/>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3641FF"/>
                          </a:solidFill>
                          <a:latin typeface="Arial" panose="020B0604020202020204" pitchFamily="34" charset="0"/>
                          <a:cs typeface="Arial" panose="020B0604020202020204" pitchFamily="34" charset="0"/>
                        </a:rPr>
                        <a:t>3. </a:t>
                      </a:r>
                      <a:r>
                        <a:rPr lang="fr-FR" sz="1400" kern="1200">
                          <a:solidFill>
                            <a:schemeClr val="tx1"/>
                          </a:solidFill>
                          <a:latin typeface="Arial" panose="020B0604020202020204" pitchFamily="34" charset="0"/>
                          <a:ea typeface="+mn-ea"/>
                          <a:cs typeface="Arial" panose="020B0604020202020204" pitchFamily="34" charset="0"/>
                        </a:rPr>
                        <a:t>Nouveautés administratives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a:solidFill>
                            <a:srgbClr val="3641FF"/>
                          </a:solidFill>
                          <a:latin typeface="Arial" panose="020B0604020202020204" pitchFamily="34" charset="0"/>
                          <a:ea typeface="+mn-ea"/>
                          <a:cs typeface="Arial" panose="020B0604020202020204" pitchFamily="34" charset="0"/>
                        </a:rPr>
                        <a:t>Eric MALOCCO</a:t>
                      </a:r>
                      <a:endParaRPr lang="fr-FR"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10124424"/>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3641FF"/>
                          </a:solidFill>
                          <a:latin typeface="Arial" panose="020B0604020202020204" pitchFamily="34" charset="0"/>
                          <a:cs typeface="Arial" panose="020B0604020202020204" pitchFamily="34" charset="0"/>
                        </a:rPr>
                        <a:t>4. </a:t>
                      </a:r>
                      <a:r>
                        <a:rPr lang="fr-FR" sz="1400" b="0">
                          <a:solidFill>
                            <a:schemeClr val="tx1"/>
                          </a:solidFill>
                          <a:latin typeface="Arial" panose="020B0604020202020204" pitchFamily="34" charset="0"/>
                          <a:cs typeface="Arial" panose="020B0604020202020204" pitchFamily="34" charset="0"/>
                        </a:rPr>
                        <a:t>Nouveautés Médicales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a:solidFill>
                            <a:srgbClr val="3641FF"/>
                          </a:solidFill>
                          <a:latin typeface="Arial" panose="020B0604020202020204" pitchFamily="34" charset="0"/>
                          <a:ea typeface="+mn-ea"/>
                          <a:cs typeface="Arial" panose="020B0604020202020204" pitchFamily="34" charset="0"/>
                        </a:rPr>
                        <a:t>Fabien AGRANIER</a:t>
                      </a:r>
                      <a:endParaRPr lang="fr-FR"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4406827"/>
                  </a:ext>
                </a:extLst>
              </a:tr>
            </a:tbl>
          </a:graphicData>
        </a:graphic>
      </p:graphicFrame>
      <p:sp>
        <p:nvSpPr>
          <p:cNvPr id="6" name="ZoneTexte 5">
            <a:extLst>
              <a:ext uri="{FF2B5EF4-FFF2-40B4-BE49-F238E27FC236}">
                <a16:creationId xmlns:a16="http://schemas.microsoft.com/office/drawing/2014/main" id="{F2EB872A-F19B-1969-6D24-F7575E1935EB}"/>
              </a:ext>
            </a:extLst>
          </p:cNvPr>
          <p:cNvSpPr txBox="1"/>
          <p:nvPr/>
        </p:nvSpPr>
        <p:spPr>
          <a:xfrm>
            <a:off x="843783" y="647168"/>
            <a:ext cx="4725096"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a:solidFill>
                  <a:srgbClr val="001F47"/>
                </a:solidFill>
                <a:latin typeface="Jost" pitchFamily="2" charset="0"/>
                <a:ea typeface="Jost" pitchFamily="2" charset="0"/>
              </a:rPr>
              <a:t>PROGRAMME</a:t>
            </a:r>
            <a:endPar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endParaRP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graphicFrame>
        <p:nvGraphicFramePr>
          <p:cNvPr id="2" name="Tableau 4">
            <a:extLst>
              <a:ext uri="{FF2B5EF4-FFF2-40B4-BE49-F238E27FC236}">
                <a16:creationId xmlns:a16="http://schemas.microsoft.com/office/drawing/2014/main" id="{2F11D4D9-289F-8A92-7A84-9B8AAEB25662}"/>
              </a:ext>
            </a:extLst>
          </p:cNvPr>
          <p:cNvGraphicFramePr>
            <a:graphicFrameLocks noGrp="1"/>
          </p:cNvGraphicFramePr>
          <p:nvPr>
            <p:extLst>
              <p:ext uri="{D42A27DB-BD31-4B8C-83A1-F6EECF244321}">
                <p14:modId xmlns:p14="http://schemas.microsoft.com/office/powerpoint/2010/main" val="2042944187"/>
              </p:ext>
            </p:extLst>
          </p:nvPr>
        </p:nvGraphicFramePr>
        <p:xfrm>
          <a:off x="6160008" y="1549680"/>
          <a:ext cx="5564414" cy="3758640"/>
        </p:xfrm>
        <a:graphic>
          <a:graphicData uri="http://schemas.openxmlformats.org/drawingml/2006/table">
            <a:tbl>
              <a:tblPr firstRow="1" bandRow="1">
                <a:tableStyleId>{5C22544A-7EE6-4342-B048-85BDC9FD1C3A}</a:tableStyleId>
              </a:tblPr>
              <a:tblGrid>
                <a:gridCol w="3477768">
                  <a:extLst>
                    <a:ext uri="{9D8B030D-6E8A-4147-A177-3AD203B41FA5}">
                      <a16:colId xmlns:a16="http://schemas.microsoft.com/office/drawing/2014/main" val="662908634"/>
                    </a:ext>
                  </a:extLst>
                </a:gridCol>
                <a:gridCol w="2086646">
                  <a:extLst>
                    <a:ext uri="{9D8B030D-6E8A-4147-A177-3AD203B41FA5}">
                      <a16:colId xmlns:a16="http://schemas.microsoft.com/office/drawing/2014/main" val="3800536073"/>
                    </a:ext>
                  </a:extLst>
                </a:gridCol>
              </a:tblGrid>
              <a:tr h="557665">
                <a:tc>
                  <a:txBody>
                    <a:bodyPr/>
                    <a:lstStyle/>
                    <a:p>
                      <a:pPr algn="ctr"/>
                      <a:r>
                        <a:rPr lang="fr-FR" sz="1800">
                          <a:solidFill>
                            <a:schemeClr val="bg1"/>
                          </a:solidFill>
                          <a:latin typeface="Arial" panose="020B0604020202020204" pitchFamily="34" charset="0"/>
                          <a:cs typeface="Arial" panose="020B0604020202020204" pitchFamily="34" charset="0"/>
                        </a:rPr>
                        <a:t>Thématiques</a:t>
                      </a:r>
                    </a:p>
                    <a:p>
                      <a:pPr algn="ctr"/>
                      <a:r>
                        <a:rPr lang="fr-FR" sz="1400" b="0">
                          <a:solidFill>
                            <a:schemeClr val="bg1"/>
                          </a:solidFill>
                          <a:latin typeface="Arial" panose="020B0604020202020204" pitchFamily="34" charset="0"/>
                          <a:cs typeface="Arial" panose="020B0604020202020204" pitchFamily="34" charset="0"/>
                        </a:rPr>
                        <a:t>(et fonctionnalités)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2351"/>
                    </a:solidFill>
                  </a:tcPr>
                </a:tc>
                <a:tc>
                  <a:txBody>
                    <a:bodyPr/>
                    <a:lstStyle/>
                    <a:p>
                      <a:pPr algn="ctr"/>
                      <a:r>
                        <a:rPr lang="fr-FR" sz="1400" b="1">
                          <a:latin typeface="Arial" panose="020B0604020202020204" pitchFamily="34" charset="0"/>
                          <a:cs typeface="Arial" panose="020B0604020202020204" pitchFamily="34" charset="0"/>
                        </a:rPr>
                        <a:t>Intervenants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2351"/>
                    </a:solidFill>
                  </a:tcPr>
                </a:tc>
                <a:extLst>
                  <a:ext uri="{0D108BD9-81ED-4DB2-BD59-A6C34878D82A}">
                    <a16:rowId xmlns:a16="http://schemas.microsoft.com/office/drawing/2014/main" val="2314127845"/>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3641FF"/>
                          </a:solidFill>
                          <a:latin typeface="Arial" panose="020B0604020202020204" pitchFamily="34" charset="0"/>
                          <a:cs typeface="Arial" panose="020B0604020202020204" pitchFamily="34" charset="0"/>
                        </a:rPr>
                        <a:t>5. </a:t>
                      </a:r>
                      <a:r>
                        <a:rPr lang="fr-FR" sz="1400" kern="1200">
                          <a:solidFill>
                            <a:schemeClr val="tx1"/>
                          </a:solidFill>
                          <a:latin typeface="Arial" panose="020B0604020202020204" pitchFamily="34" charset="0"/>
                          <a:ea typeface="+mn-ea"/>
                          <a:cs typeface="Arial" panose="020B0604020202020204" pitchFamily="34" charset="0"/>
                        </a:rPr>
                        <a:t>Medtra5 (V1)</a:t>
                      </a:r>
                      <a:endParaRPr lang="fr-FR"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a:solidFill>
                            <a:srgbClr val="3641FF"/>
                          </a:solidFill>
                          <a:latin typeface="Arial" panose="020B0604020202020204" pitchFamily="34" charset="0"/>
                          <a:ea typeface="+mn-ea"/>
                          <a:cs typeface="Arial" panose="020B0604020202020204" pitchFamily="34" charset="0"/>
                        </a:rPr>
                        <a:t>Eric MALOCCO</a:t>
                      </a:r>
                      <a:endParaRPr lang="fr-FR"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02500770"/>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a:solidFill>
                            <a:srgbClr val="3641FF"/>
                          </a:solidFill>
                          <a:latin typeface="Arial" panose="020B0604020202020204" pitchFamily="34" charset="0"/>
                          <a:cs typeface="Arial" panose="020B0604020202020204" pitchFamily="34" charset="0"/>
                        </a:rPr>
                        <a:t>6. </a:t>
                      </a:r>
                      <a:r>
                        <a:rPr lang="fr-FR" sz="1400" b="0">
                          <a:solidFill>
                            <a:schemeClr val="tx1"/>
                          </a:solidFill>
                          <a:latin typeface="Arial" panose="020B0604020202020204" pitchFamily="34" charset="0"/>
                          <a:cs typeface="Arial" panose="020B0604020202020204" pitchFamily="34" charset="0"/>
                        </a:rPr>
                        <a:t>Outil de MAJ des thésaurus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a:solidFill>
                            <a:srgbClr val="3641FF"/>
                          </a:solidFill>
                          <a:latin typeface="Arial" panose="020B0604020202020204" pitchFamily="34" charset="0"/>
                          <a:ea typeface="+mn-ea"/>
                          <a:cs typeface="Arial" panose="020B0604020202020204" pitchFamily="34" charset="0"/>
                        </a:rPr>
                        <a:t>Fabien AGRANIER</a:t>
                      </a:r>
                      <a:endParaRPr lang="fr-FR"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95104280"/>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strike="sngStrike" dirty="0">
                          <a:solidFill>
                            <a:srgbClr val="3641FF"/>
                          </a:solidFill>
                          <a:latin typeface="Arial" panose="020B0604020202020204" pitchFamily="34" charset="0"/>
                          <a:cs typeface="Arial" panose="020B0604020202020204" pitchFamily="34" charset="0"/>
                        </a:rPr>
                        <a:t>7. </a:t>
                      </a:r>
                      <a:r>
                        <a:rPr lang="fr-FR" sz="1400" b="0" strike="sngStrike" dirty="0">
                          <a:solidFill>
                            <a:schemeClr val="tx1"/>
                          </a:solidFill>
                          <a:latin typeface="Arial" panose="020B0604020202020204" pitchFamily="34" charset="0"/>
                          <a:cs typeface="Arial" panose="020B0604020202020204" pitchFamily="34" charset="0"/>
                        </a:rPr>
                        <a:t>INS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a:solidFill>
                            <a:srgbClr val="3641FF"/>
                          </a:solidFill>
                          <a:latin typeface="Arial" panose="020B0604020202020204" pitchFamily="34" charset="0"/>
                          <a:ea typeface="+mn-ea"/>
                          <a:cs typeface="Arial" panose="020B0604020202020204" pitchFamily="34" charset="0"/>
                        </a:rPr>
                        <a:t>Eric MALOCCO</a:t>
                      </a:r>
                      <a:endParaRPr lang="fr-FR"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2904965"/>
                  </a:ext>
                </a:extLst>
              </a:tr>
              <a:tr h="612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rgbClr val="3641FF"/>
                          </a:solidFill>
                          <a:latin typeface="Arial" panose="020B0604020202020204" pitchFamily="34" charset="0"/>
                          <a:cs typeface="Arial" panose="020B0604020202020204" pitchFamily="34" charset="0"/>
                        </a:rPr>
                        <a:t>8. </a:t>
                      </a:r>
                      <a:r>
                        <a:rPr lang="fr-FR" sz="1400" b="0" dirty="0">
                          <a:solidFill>
                            <a:schemeClr val="tx1"/>
                          </a:solidFill>
                          <a:latin typeface="Arial" panose="020B0604020202020204" pitchFamily="34" charset="0"/>
                          <a:cs typeface="Arial" panose="020B0604020202020204" pitchFamily="34" charset="0"/>
                        </a:rPr>
                        <a:t>Prochains ateliers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Arial" panose="020B0604020202020204" pitchFamily="34" charset="0"/>
                          <a:cs typeface="Arial" panose="020B0604020202020204" pitchFamily="34" charset="0"/>
                        </a:rPr>
                        <a:t>26 septembre (distanciel)</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Arial" panose="020B0604020202020204" pitchFamily="34" charset="0"/>
                          <a:cs typeface="Arial" panose="020B0604020202020204" pitchFamily="34" charset="0"/>
                        </a:rPr>
                        <a:t>5 novembre (Présentiel – Rennes)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fr-FR"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90552794"/>
                  </a:ext>
                </a:extLst>
              </a:tr>
              <a:tr h="612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1" dirty="0">
                        <a:solidFill>
                          <a:srgbClr val="3641FF"/>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rgbClr val="3641FF"/>
                          </a:solidFill>
                          <a:latin typeface="Arial" panose="020B0604020202020204" pitchFamily="34" charset="0"/>
                          <a:cs typeface="Arial" panose="020B0604020202020204" pitchFamily="34" charset="0"/>
                        </a:rPr>
                        <a:t>9. </a:t>
                      </a:r>
                      <a:r>
                        <a:rPr lang="fr-FR" sz="1400" b="0" dirty="0">
                          <a:solidFill>
                            <a:schemeClr val="tx1"/>
                          </a:solidFill>
                          <a:latin typeface="Arial" panose="020B0604020202020204" pitchFamily="34" charset="0"/>
                          <a:cs typeface="Arial" panose="020B0604020202020204" pitchFamily="34" charset="0"/>
                        </a:rPr>
                        <a:t>Questionnaire de satisfaction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19303767"/>
                  </a:ext>
                </a:extLst>
              </a:tr>
            </a:tbl>
          </a:graphicData>
        </a:graphic>
      </p:graphicFrame>
    </p:spTree>
    <p:extLst>
      <p:ext uri="{BB962C8B-B14F-4D97-AF65-F5344CB8AC3E}">
        <p14:creationId xmlns:p14="http://schemas.microsoft.com/office/powerpoint/2010/main" val="69268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E18B34D-F9E1-C5BB-ED79-CBE3C0545381}"/>
              </a:ext>
            </a:extLst>
          </p:cNvPr>
          <p:cNvPicPr>
            <a:picLocks noChangeAspect="1"/>
          </p:cNvPicPr>
          <p:nvPr/>
        </p:nvPicPr>
        <p:blipFill rotWithShape="1">
          <a:blip r:embed="rId2"/>
          <a:srcRect t="4077" r="2627" b="2765"/>
          <a:stretch/>
        </p:blipFill>
        <p:spPr>
          <a:xfrm>
            <a:off x="7325319" y="3994731"/>
            <a:ext cx="4572002" cy="2534970"/>
          </a:xfrm>
          <a:prstGeom prst="roundRect">
            <a:avLst/>
          </a:prstGeom>
          <a:ln w="25400">
            <a:solidFill>
              <a:schemeClr val="tx1"/>
            </a:solidFill>
          </a:ln>
        </p:spPr>
      </p:pic>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6" name="ZoneTexte 5">
            <a:extLst>
              <a:ext uri="{FF2B5EF4-FFF2-40B4-BE49-F238E27FC236}">
                <a16:creationId xmlns:a16="http://schemas.microsoft.com/office/drawing/2014/main" id="{F2EB872A-F19B-1969-6D24-F7575E1935EB}"/>
              </a:ext>
            </a:extLst>
          </p:cNvPr>
          <p:cNvSpPr txBox="1"/>
          <p:nvPr/>
        </p:nvSpPr>
        <p:spPr>
          <a:xfrm>
            <a:off x="843783" y="647168"/>
            <a:ext cx="4725096"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Jost" pitchFamily="2" charset="0"/>
                <a:ea typeface="Jost" pitchFamily="2" charset="0"/>
                <a:cs typeface="+mn-cs"/>
              </a:rPr>
              <a:t>CONNEXION</a:t>
            </a:r>
          </a:p>
        </p:txBody>
      </p:sp>
      <p:cxnSp>
        <p:nvCxnSpPr>
          <p:cNvPr id="8" name="Connecteur droit avec flèche 7">
            <a:extLst>
              <a:ext uri="{FF2B5EF4-FFF2-40B4-BE49-F238E27FC236}">
                <a16:creationId xmlns:a16="http://schemas.microsoft.com/office/drawing/2014/main" id="{CC90AF08-D17C-207D-3822-8FB4DE0FA393}"/>
              </a:ext>
            </a:extLst>
          </p:cNvPr>
          <p:cNvCxnSpPr>
            <a:cxnSpLocks/>
          </p:cNvCxnSpPr>
          <p:nvPr/>
        </p:nvCxnSpPr>
        <p:spPr>
          <a:xfrm>
            <a:off x="948204" y="1256764"/>
            <a:ext cx="514587" cy="0"/>
          </a:xfrm>
          <a:prstGeom prst="straightConnector1">
            <a:avLst/>
          </a:prstGeom>
          <a:ln w="28575">
            <a:solidFill>
              <a:srgbClr val="3641FF"/>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BCE05EBE-E900-5356-3BF3-1982D8E33F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905" y="132099"/>
            <a:ext cx="914756" cy="702402"/>
          </a:xfrm>
          <a:prstGeom prst="rect">
            <a:avLst/>
          </a:prstGeom>
        </p:spPr>
      </p:pic>
      <p:sp>
        <p:nvSpPr>
          <p:cNvPr id="2" name="Rectangle 1">
            <a:extLst>
              <a:ext uri="{FF2B5EF4-FFF2-40B4-BE49-F238E27FC236}">
                <a16:creationId xmlns:a16="http://schemas.microsoft.com/office/drawing/2014/main" id="{2F0D5264-A72F-4AD5-B68F-94CE30A2C49D}"/>
              </a:ext>
            </a:extLst>
          </p:cNvPr>
          <p:cNvSpPr/>
          <p:nvPr/>
        </p:nvSpPr>
        <p:spPr>
          <a:xfrm>
            <a:off x="1462791" y="1780310"/>
            <a:ext cx="6817221" cy="12311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Accès au serveur d’évaluation :</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222020"/>
                </a:solidFill>
                <a:latin typeface="Arial" panose="020B0604020202020204" pitchFamily="34" charset="0"/>
                <a:cs typeface="Arial" panose="020B0604020202020204" pitchFamily="34" charset="0"/>
              </a:rPr>
              <a:t>Repérer sur le bureau de votre pc le raccourci ci-contre</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Double-cliquez</a:t>
            </a:r>
            <a:r>
              <a:rPr kumimoji="0" lang="fr-FR" sz="1700" b="0" i="0" u="none" strike="noStrike" kern="1200" cap="none" spc="0" normalizeH="0" noProof="0">
                <a:ln>
                  <a:noFill/>
                </a:ln>
                <a:solidFill>
                  <a:srgbClr val="222020"/>
                </a:solidFill>
                <a:effectLst/>
                <a:uLnTx/>
                <a:uFillTx/>
                <a:latin typeface="Arial" panose="020B0604020202020204" pitchFamily="34" charset="0"/>
                <a:ea typeface="+mn-ea"/>
                <a:cs typeface="Arial" panose="020B0604020202020204" pitchFamily="34" charset="0"/>
              </a:rPr>
              <a:t> sur le raccourci puis cliquez sur « Connexion »</a:t>
            </a:r>
            <a:endPar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342900" lvl="1" indent="-342900">
              <a:spcAft>
                <a:spcPts val="200"/>
              </a:spcAft>
              <a:buClr>
                <a:srgbClr val="3641FF"/>
              </a:buClr>
              <a:buFont typeface="Arial" panose="020B0604020202020204" pitchFamily="34" charset="0"/>
              <a:buChar char="›"/>
              <a:defRPr/>
            </a:pP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Saisissez l’identifiant et le mot de passe communiqué par mail</a:t>
            </a:r>
            <a:endParaRPr lang="fr-FR" sz="2400" b="1">
              <a:solidFill>
                <a:schemeClr val="tx1"/>
              </a:solidFill>
            </a:endParaRPr>
          </a:p>
        </p:txBody>
      </p:sp>
      <p:pic>
        <p:nvPicPr>
          <p:cNvPr id="9" name="Graphique 8" descr="Ligne fléchée : droite avec un remplissage uni">
            <a:extLst>
              <a:ext uri="{FF2B5EF4-FFF2-40B4-BE49-F238E27FC236}">
                <a16:creationId xmlns:a16="http://schemas.microsoft.com/office/drawing/2014/main" id="{E33B361D-0943-66CE-8433-8025CBCD97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7200065" y="2953679"/>
            <a:ext cx="576793" cy="576793"/>
          </a:xfrm>
          <a:prstGeom prst="rect">
            <a:avLst/>
          </a:prstGeom>
        </p:spPr>
      </p:pic>
      <p:sp>
        <p:nvSpPr>
          <p:cNvPr id="10" name="Rectangle 9">
            <a:extLst>
              <a:ext uri="{FF2B5EF4-FFF2-40B4-BE49-F238E27FC236}">
                <a16:creationId xmlns:a16="http://schemas.microsoft.com/office/drawing/2014/main" id="{A92E8E70-8B73-29C7-B1C0-D520FDF9050B}"/>
              </a:ext>
            </a:extLst>
          </p:cNvPr>
          <p:cNvSpPr/>
          <p:nvPr/>
        </p:nvSpPr>
        <p:spPr>
          <a:xfrm>
            <a:off x="1182250" y="4181575"/>
            <a:ext cx="6566087" cy="19441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1" indent="0" algn="l" defTabSz="914400" rtl="0" eaLnBrk="1" fontAlgn="auto" latinLnBrk="0" hangingPunct="1">
              <a:lnSpc>
                <a:spcPct val="100000"/>
              </a:lnSpc>
              <a:spcBef>
                <a:spcPts val="0"/>
              </a:spcBef>
              <a:spcAft>
                <a:spcPts val="200"/>
              </a:spcAft>
              <a:buClr>
                <a:srgbClr val="3641FF"/>
              </a:buClr>
              <a:buSzTx/>
              <a:buFontTx/>
              <a:buNone/>
              <a:tabLst/>
              <a:defRPr/>
            </a:pPr>
            <a:r>
              <a:rPr kumimoji="0" lang="fr-FR" sz="1700" b="1" i="0" u="none" strike="noStrike" kern="1200" cap="none" spc="0" normalizeH="0" baseline="0" noProof="0">
                <a:ln>
                  <a:noFill/>
                </a:ln>
                <a:solidFill>
                  <a:srgbClr val="3641FF"/>
                </a:solidFill>
                <a:effectLst/>
                <a:uLnTx/>
                <a:uFillTx/>
                <a:latin typeface="Arial" panose="020B0604020202020204" pitchFamily="34" charset="0"/>
                <a:ea typeface="+mn-ea"/>
                <a:cs typeface="Arial" panose="020B0604020202020204" pitchFamily="34" charset="0"/>
              </a:rPr>
              <a:t>Connexion à medtra5 :</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Repérer le raccourci</a:t>
            </a:r>
            <a:r>
              <a:rPr kumimoji="0" lang="fr-FR" sz="1700" b="0" i="0" u="none" strike="noStrike" kern="1200" cap="none" spc="0" normalizeH="0" noProof="0">
                <a:ln>
                  <a:noFill/>
                </a:ln>
                <a:solidFill>
                  <a:srgbClr val="222020"/>
                </a:solidFill>
                <a:effectLst/>
                <a:uLnTx/>
                <a:uFillTx/>
                <a:latin typeface="Arial" panose="020B0604020202020204" pitchFamily="34" charset="0"/>
                <a:ea typeface="+mn-ea"/>
                <a:cs typeface="Arial" panose="020B0604020202020204" pitchFamily="34" charset="0"/>
              </a:rPr>
              <a:t> medtra5 sur le serveur d’évaluation</a:t>
            </a:r>
            <a:endParaRPr lang="fr-FR" sz="1700">
              <a:solidFill>
                <a:srgbClr val="222020"/>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Double cliquez pour accéder à la fenêtre d’authentification</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a:solidFill>
                  <a:srgbClr val="FF0000"/>
                </a:solidFill>
                <a:latin typeface="Arial" panose="020B0604020202020204" pitchFamily="34" charset="0"/>
                <a:cs typeface="Arial" panose="020B0604020202020204" pitchFamily="34" charset="0"/>
              </a:rPr>
              <a:t>Cliquez sur l’environnement de </a:t>
            </a:r>
            <a:r>
              <a:rPr lang="fr-FR" sz="1700" b="1">
                <a:solidFill>
                  <a:srgbClr val="FF0000"/>
                </a:solidFill>
                <a:latin typeface="Arial" panose="020B0604020202020204" pitchFamily="34" charset="0"/>
                <a:cs typeface="Arial" panose="020B0604020202020204" pitchFamily="34" charset="0"/>
              </a:rPr>
              <a:t>TEST</a:t>
            </a:r>
            <a:endParaRPr kumimoji="0" lang="fr-FR" sz="17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kumimoji="0" lang="fr-FR" sz="17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Saisissez votre identifiant</a:t>
            </a:r>
            <a:r>
              <a:rPr kumimoji="0" lang="fr-FR" sz="1700" b="0" i="0" u="none" strike="noStrike" kern="1200" cap="none" spc="0" normalizeH="0" noProof="0">
                <a:ln>
                  <a:noFill/>
                </a:ln>
                <a:solidFill>
                  <a:srgbClr val="222020"/>
                </a:solidFill>
                <a:effectLst/>
                <a:uLnTx/>
                <a:uFillTx/>
                <a:latin typeface="Arial" panose="020B0604020202020204" pitchFamily="34" charset="0"/>
                <a:ea typeface="+mn-ea"/>
                <a:cs typeface="Arial" panose="020B0604020202020204" pitchFamily="34" charset="0"/>
              </a:rPr>
              <a:t> : </a:t>
            </a:r>
            <a:r>
              <a:rPr kumimoji="0" lang="fr-FR" b="1" i="0" u="none" strike="noStrike" kern="1200" cap="none" spc="0" normalizeH="0" noProof="0">
                <a:ln>
                  <a:noFill/>
                </a:ln>
                <a:solidFill>
                  <a:srgbClr val="222020"/>
                </a:solidFill>
                <a:effectLst/>
                <a:uLnTx/>
                <a:uFillTx/>
                <a:latin typeface="Arial" panose="020B0604020202020204" pitchFamily="34" charset="0"/>
                <a:ea typeface="+mn-ea"/>
                <a:cs typeface="Arial" panose="020B0604020202020204" pitchFamily="34" charset="0"/>
              </a:rPr>
              <a:t>utilisateur</a:t>
            </a:r>
            <a:r>
              <a:rPr kumimoji="0" lang="fr-FR" sz="2400" b="1" i="0" u="none" strike="noStrike" kern="1200" cap="none" spc="0" normalizeH="0" noProof="0">
                <a:ln>
                  <a:noFill/>
                </a:ln>
                <a:solidFill>
                  <a:srgbClr val="222020"/>
                </a:solidFill>
                <a:effectLst/>
                <a:uLnTx/>
                <a:uFillTx/>
                <a:latin typeface="Arial" panose="020B0604020202020204" pitchFamily="34" charset="0"/>
                <a:ea typeface="+mn-ea"/>
                <a:cs typeface="Arial" panose="020B0604020202020204" pitchFamily="34" charset="0"/>
              </a:rPr>
              <a:t>X</a:t>
            </a:r>
            <a:r>
              <a:rPr kumimoji="0" lang="fr-FR" b="1" i="0" u="none" strike="noStrike" kern="1200" cap="none" spc="0" normalizeH="0" noProof="0">
                <a:ln>
                  <a:noFill/>
                </a:ln>
                <a:solidFill>
                  <a:srgbClr val="222020"/>
                </a:solidFill>
                <a:effectLst/>
                <a:uLnTx/>
                <a:uFillTx/>
                <a:latin typeface="Arial" panose="020B0604020202020204" pitchFamily="34" charset="0"/>
                <a:ea typeface="+mn-ea"/>
                <a:cs typeface="Arial" panose="020B0604020202020204" pitchFamily="34" charset="0"/>
              </a:rPr>
              <a:t>@axess.fr</a:t>
            </a:r>
          </a:p>
          <a:p>
            <a:pPr marL="342900" marR="0" lvl="1" indent="-342900" algn="l" defTabSz="914400" rtl="0" eaLnBrk="1" fontAlgn="auto" latinLnBrk="0" hangingPunct="1">
              <a:lnSpc>
                <a:spcPct val="100000"/>
              </a:lnSpc>
              <a:spcBef>
                <a:spcPts val="0"/>
              </a:spcBef>
              <a:spcAft>
                <a:spcPts val="200"/>
              </a:spcAft>
              <a:buClr>
                <a:srgbClr val="3641FF"/>
              </a:buClr>
              <a:buSzTx/>
              <a:buFont typeface="Arial" panose="020B0604020202020204" pitchFamily="34" charset="0"/>
              <a:buChar char="›"/>
              <a:tabLst/>
              <a:defRPr/>
            </a:pPr>
            <a:r>
              <a:rPr lang="fr-FR" sz="1700" baseline="0">
                <a:solidFill>
                  <a:srgbClr val="222020"/>
                </a:solidFill>
                <a:latin typeface="Arial" panose="020B0604020202020204" pitchFamily="34" charset="0"/>
                <a:cs typeface="Arial" panose="020B0604020202020204" pitchFamily="34" charset="0"/>
              </a:rPr>
              <a:t>Saisissez</a:t>
            </a:r>
            <a:r>
              <a:rPr lang="fr-FR" sz="1700">
                <a:solidFill>
                  <a:srgbClr val="222020"/>
                </a:solidFill>
                <a:latin typeface="Arial" panose="020B0604020202020204" pitchFamily="34" charset="0"/>
                <a:cs typeface="Arial" panose="020B0604020202020204" pitchFamily="34" charset="0"/>
              </a:rPr>
              <a:t> le mot de passe : </a:t>
            </a:r>
            <a:r>
              <a:rPr lang="fr-FR" sz="2000" b="1">
                <a:solidFill>
                  <a:srgbClr val="222020"/>
                </a:solidFill>
                <a:latin typeface="Arial" panose="020B0604020202020204" pitchFamily="34" charset="0"/>
                <a:cs typeface="Arial" panose="020B0604020202020204" pitchFamily="34" charset="0"/>
              </a:rPr>
              <a:t>MEDTRA5</a:t>
            </a:r>
            <a:endParaRPr kumimoji="0" lang="fr-FR" sz="2000" b="1" i="0" u="none" strike="noStrike" kern="1200" cap="none" spc="0" normalizeH="0" baseline="0" noProof="0">
              <a:ln>
                <a:noFill/>
              </a:ln>
              <a:solidFill>
                <a:srgbClr val="222020"/>
              </a:solidFill>
              <a:effectLst/>
              <a:uLnTx/>
              <a:uFillTx/>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A10CAA7F-1CD7-DB05-E8AC-5CF546AEC198}"/>
              </a:ext>
            </a:extLst>
          </p:cNvPr>
          <p:cNvPicPr>
            <a:picLocks noChangeAspect="1"/>
          </p:cNvPicPr>
          <p:nvPr/>
        </p:nvPicPr>
        <p:blipFill>
          <a:blip r:embed="rId8"/>
          <a:stretch>
            <a:fillRect/>
          </a:stretch>
        </p:blipFill>
        <p:spPr>
          <a:xfrm>
            <a:off x="238566" y="4713284"/>
            <a:ext cx="754605" cy="769850"/>
          </a:xfrm>
          <a:prstGeom prst="rect">
            <a:avLst/>
          </a:prstGeom>
        </p:spPr>
      </p:pic>
      <p:pic>
        <p:nvPicPr>
          <p:cNvPr id="13" name="Graphique 12" descr="Ligne fléchée : droite avec un remplissage uni">
            <a:extLst>
              <a:ext uri="{FF2B5EF4-FFF2-40B4-BE49-F238E27FC236}">
                <a16:creationId xmlns:a16="http://schemas.microsoft.com/office/drawing/2014/main" id="{FA6889D1-2A6B-7589-F84D-1721D546A3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6653986" y="5647829"/>
            <a:ext cx="576793" cy="576793"/>
          </a:xfrm>
          <a:prstGeom prst="rect">
            <a:avLst/>
          </a:prstGeom>
        </p:spPr>
      </p:pic>
      <p:pic>
        <p:nvPicPr>
          <p:cNvPr id="15" name="Image 14">
            <a:extLst>
              <a:ext uri="{FF2B5EF4-FFF2-40B4-BE49-F238E27FC236}">
                <a16:creationId xmlns:a16="http://schemas.microsoft.com/office/drawing/2014/main" id="{0945A837-1CDA-6CB9-8411-CDE8B6DC3767}"/>
              </a:ext>
            </a:extLst>
          </p:cNvPr>
          <p:cNvPicPr>
            <a:picLocks noChangeAspect="1"/>
          </p:cNvPicPr>
          <p:nvPr/>
        </p:nvPicPr>
        <p:blipFill>
          <a:blip r:embed="rId9"/>
          <a:stretch>
            <a:fillRect/>
          </a:stretch>
        </p:blipFill>
        <p:spPr>
          <a:xfrm>
            <a:off x="124188" y="1882111"/>
            <a:ext cx="1162138" cy="1027501"/>
          </a:xfrm>
          <a:prstGeom prst="rect">
            <a:avLst/>
          </a:prstGeom>
        </p:spPr>
      </p:pic>
      <p:pic>
        <p:nvPicPr>
          <p:cNvPr id="20" name="Image 19">
            <a:extLst>
              <a:ext uri="{FF2B5EF4-FFF2-40B4-BE49-F238E27FC236}">
                <a16:creationId xmlns:a16="http://schemas.microsoft.com/office/drawing/2014/main" id="{6F9E3909-9A85-5B30-F1B8-C9CBD23FF015}"/>
              </a:ext>
            </a:extLst>
          </p:cNvPr>
          <p:cNvPicPr>
            <a:picLocks noChangeAspect="1"/>
          </p:cNvPicPr>
          <p:nvPr/>
        </p:nvPicPr>
        <p:blipFill>
          <a:blip r:embed="rId10"/>
          <a:stretch>
            <a:fillRect/>
          </a:stretch>
        </p:blipFill>
        <p:spPr>
          <a:xfrm>
            <a:off x="8037850" y="456915"/>
            <a:ext cx="3146939" cy="3352174"/>
          </a:xfrm>
          <a:prstGeom prst="rect">
            <a:avLst/>
          </a:prstGeom>
          <a:ln w="25400">
            <a:solidFill>
              <a:schemeClr val="tx1"/>
            </a:solidFill>
          </a:ln>
        </p:spPr>
      </p:pic>
      <p:sp>
        <p:nvSpPr>
          <p:cNvPr id="21" name="ZoneTexte 20">
            <a:extLst>
              <a:ext uri="{FF2B5EF4-FFF2-40B4-BE49-F238E27FC236}">
                <a16:creationId xmlns:a16="http://schemas.microsoft.com/office/drawing/2014/main" id="{FDAA6951-B96A-4819-938B-0CF5B0B1554A}"/>
              </a:ext>
            </a:extLst>
          </p:cNvPr>
          <p:cNvSpPr txBox="1"/>
          <p:nvPr/>
        </p:nvSpPr>
        <p:spPr>
          <a:xfrm>
            <a:off x="2245292" y="3065400"/>
            <a:ext cx="4800401" cy="369332"/>
          </a:xfrm>
          <a:prstGeom prst="rect">
            <a:avLst/>
          </a:prstGeom>
          <a:solidFill>
            <a:schemeClr val="bg1"/>
          </a:solidFill>
          <a:ln>
            <a:solidFill>
              <a:schemeClr val="tx1"/>
            </a:solidFill>
          </a:ln>
        </p:spPr>
        <p:txBody>
          <a:bodyPr wrap="square" rtlCol="0">
            <a:spAutoFit/>
          </a:bodyPr>
          <a:lstStyle/>
          <a:p>
            <a:pPr algn="just">
              <a:defRPr/>
            </a:pPr>
            <a:r>
              <a:rPr lang="fr-FR"/>
              <a:t>DM16 à DM20 : D3MeDtR@26M3DM3dTr@399!</a:t>
            </a:r>
          </a:p>
        </p:txBody>
      </p:sp>
      <p:sp>
        <p:nvSpPr>
          <p:cNvPr id="22" name="ZoneTexte 21">
            <a:extLst>
              <a:ext uri="{FF2B5EF4-FFF2-40B4-BE49-F238E27FC236}">
                <a16:creationId xmlns:a16="http://schemas.microsoft.com/office/drawing/2014/main" id="{0C1B6F36-E313-7B1D-23EB-02287F3DB664}"/>
              </a:ext>
            </a:extLst>
          </p:cNvPr>
          <p:cNvSpPr txBox="1"/>
          <p:nvPr/>
        </p:nvSpPr>
        <p:spPr>
          <a:xfrm>
            <a:off x="2245292" y="3460517"/>
            <a:ext cx="4800401" cy="369332"/>
          </a:xfrm>
          <a:prstGeom prst="rect">
            <a:avLst/>
          </a:prstGeom>
          <a:solidFill>
            <a:schemeClr val="bg1"/>
          </a:solidFill>
          <a:ln>
            <a:solidFill>
              <a:schemeClr val="tx1"/>
            </a:solidFill>
          </a:ln>
        </p:spPr>
        <p:txBody>
          <a:bodyPr wrap="square" rtlCol="0">
            <a:spAutoFit/>
          </a:bodyPr>
          <a:lstStyle/>
          <a:p>
            <a:pPr algn="just">
              <a:defRPr/>
            </a:pPr>
            <a:r>
              <a:rPr lang="fr-FR"/>
              <a:t>DM21 à DM22 : D3MeDtR@26M3DM3dTr@!!</a:t>
            </a:r>
            <a:endParaRPr lang="fr-FR" sz="1100"/>
          </a:p>
        </p:txBody>
      </p:sp>
      <p:graphicFrame>
        <p:nvGraphicFramePr>
          <p:cNvPr id="5" name="Tableau 4">
            <a:extLst>
              <a:ext uri="{FF2B5EF4-FFF2-40B4-BE49-F238E27FC236}">
                <a16:creationId xmlns:a16="http://schemas.microsoft.com/office/drawing/2014/main" id="{65EF2E72-9E1C-ABB7-C791-FA9EAFB58D66}"/>
              </a:ext>
            </a:extLst>
          </p:cNvPr>
          <p:cNvGraphicFramePr>
            <a:graphicFrameLocks noGrp="1"/>
          </p:cNvGraphicFramePr>
          <p:nvPr>
            <p:extLst>
              <p:ext uri="{D42A27DB-BD31-4B8C-83A1-F6EECF244321}">
                <p14:modId xmlns:p14="http://schemas.microsoft.com/office/powerpoint/2010/main" val="1039018303"/>
              </p:ext>
            </p:extLst>
          </p:nvPr>
        </p:nvGraphicFramePr>
        <p:xfrm>
          <a:off x="5193862" y="176273"/>
          <a:ext cx="1850746" cy="1884680"/>
        </p:xfrm>
        <a:graphic>
          <a:graphicData uri="http://schemas.openxmlformats.org/drawingml/2006/table">
            <a:tbl>
              <a:tblPr/>
              <a:tblGrid>
                <a:gridCol w="1344168">
                  <a:extLst>
                    <a:ext uri="{9D8B030D-6E8A-4147-A177-3AD203B41FA5}">
                      <a16:colId xmlns:a16="http://schemas.microsoft.com/office/drawing/2014/main" val="2358984380"/>
                    </a:ext>
                  </a:extLst>
                </a:gridCol>
                <a:gridCol w="506578">
                  <a:extLst>
                    <a:ext uri="{9D8B030D-6E8A-4147-A177-3AD203B41FA5}">
                      <a16:colId xmlns:a16="http://schemas.microsoft.com/office/drawing/2014/main" val="3752792998"/>
                    </a:ext>
                  </a:extLst>
                </a:gridCol>
              </a:tblGrid>
              <a:tr h="0">
                <a:tc>
                  <a:txBody>
                    <a:bodyPr/>
                    <a:lstStyle/>
                    <a:p>
                      <a:pPr marL="0" marR="0" fontAlgn="t">
                        <a:spcBef>
                          <a:spcPts val="0"/>
                        </a:spcBef>
                        <a:spcAft>
                          <a:spcPts val="0"/>
                        </a:spcAft>
                      </a:pPr>
                      <a:r>
                        <a:rPr lang="fr-FR" sz="1100">
                          <a:effectLst/>
                          <a:latin typeface="Calibri" panose="020F0502020204030204" pitchFamily="34" charset="0"/>
                        </a:rPr>
                        <a:t>Delphine BESSE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fr-FR" sz="1100">
                          <a:effectLst/>
                          <a:latin typeface="Calibri" panose="020F0502020204030204" pitchFamily="34" charset="0"/>
                        </a:rPr>
                        <a:t>DM16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672311704"/>
                  </a:ext>
                </a:extLst>
              </a:tr>
              <a:tr h="0">
                <a:tc>
                  <a:txBody>
                    <a:bodyPr/>
                    <a:lstStyle/>
                    <a:p>
                      <a:pPr marL="0" marR="0" fontAlgn="t">
                        <a:spcBef>
                          <a:spcPts val="0"/>
                        </a:spcBef>
                        <a:spcAft>
                          <a:spcPts val="0"/>
                        </a:spcAft>
                      </a:pPr>
                      <a:r>
                        <a:rPr lang="fr-FR" sz="1100">
                          <a:effectLst/>
                          <a:latin typeface="Calibri" panose="020F0502020204030204" pitchFamily="34" charset="0"/>
                        </a:rPr>
                        <a:t>Christelle DIAIS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fr-FR" sz="1100">
                          <a:effectLst/>
                          <a:latin typeface="Calibri" panose="020F0502020204030204" pitchFamily="34" charset="0"/>
                        </a:rPr>
                        <a:t>DM17</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365835725"/>
                  </a:ext>
                </a:extLst>
              </a:tr>
              <a:tr h="0">
                <a:tc>
                  <a:txBody>
                    <a:bodyPr/>
                    <a:lstStyle/>
                    <a:p>
                      <a:pPr marL="0" marR="0" fontAlgn="t">
                        <a:spcBef>
                          <a:spcPts val="0"/>
                        </a:spcBef>
                        <a:spcAft>
                          <a:spcPts val="0"/>
                        </a:spcAft>
                      </a:pPr>
                      <a:r>
                        <a:rPr lang="fr-FR" sz="1100">
                          <a:effectLst/>
                          <a:latin typeface="Calibri" panose="020F0502020204030204" pitchFamily="34" charset="0"/>
                        </a:rPr>
                        <a:t>Axel FOLTZER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fr-FR" sz="1100">
                          <a:effectLst/>
                          <a:latin typeface="Calibri" panose="020F0502020204030204" pitchFamily="34" charset="0"/>
                        </a:rPr>
                        <a:t>DM18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1257634011"/>
                  </a:ext>
                </a:extLst>
              </a:tr>
              <a:tr h="0">
                <a:tc>
                  <a:txBody>
                    <a:bodyPr/>
                    <a:lstStyle/>
                    <a:p>
                      <a:pPr marL="0" marR="0" fontAlgn="t">
                        <a:spcBef>
                          <a:spcPts val="0"/>
                        </a:spcBef>
                        <a:spcAft>
                          <a:spcPts val="0"/>
                        </a:spcAft>
                      </a:pPr>
                      <a:r>
                        <a:rPr lang="fr-FR" sz="1100">
                          <a:effectLst/>
                          <a:latin typeface="Calibri" panose="020F0502020204030204" pitchFamily="34" charset="0"/>
                        </a:rPr>
                        <a:t>Frédéric LACOUSSE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fr-FR" sz="1100">
                          <a:effectLst/>
                          <a:latin typeface="Calibri" panose="020F0502020204030204" pitchFamily="34" charset="0"/>
                        </a:rPr>
                        <a:t>DM19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944446971"/>
                  </a:ext>
                </a:extLst>
              </a:tr>
              <a:tr h="0">
                <a:tc>
                  <a:txBody>
                    <a:bodyPr/>
                    <a:lstStyle/>
                    <a:p>
                      <a:pPr marL="0" marR="0" fontAlgn="t">
                        <a:spcBef>
                          <a:spcPts val="0"/>
                        </a:spcBef>
                        <a:spcAft>
                          <a:spcPts val="0"/>
                        </a:spcAft>
                      </a:pPr>
                      <a:r>
                        <a:rPr lang="fr-FR" sz="1100">
                          <a:effectLst/>
                          <a:latin typeface="Calibri" panose="020F0502020204030204" pitchFamily="34" charset="0"/>
                        </a:rPr>
                        <a:t>Cindy MACHEFER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fr-FR" sz="1100">
                          <a:effectLst/>
                          <a:latin typeface="Calibri" panose="020F0502020204030204" pitchFamily="34" charset="0"/>
                        </a:rPr>
                        <a:t>DM20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4224353132"/>
                  </a:ext>
                </a:extLst>
              </a:tr>
              <a:tr h="0">
                <a:tc>
                  <a:txBody>
                    <a:bodyPr/>
                    <a:lstStyle/>
                    <a:p>
                      <a:pPr marL="0" marR="0" fontAlgn="t">
                        <a:spcBef>
                          <a:spcPts val="0"/>
                        </a:spcBef>
                        <a:spcAft>
                          <a:spcPts val="0"/>
                        </a:spcAft>
                      </a:pPr>
                      <a:r>
                        <a:rPr lang="fr-FR" sz="1100">
                          <a:effectLst/>
                          <a:latin typeface="Calibri" panose="020F0502020204030204" pitchFamily="34" charset="0"/>
                        </a:rPr>
                        <a:t>Ludivine PRIN-ABEIL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fr-FR" sz="1100">
                          <a:effectLst/>
                          <a:latin typeface="Calibri" panose="020F0502020204030204" pitchFamily="34" charset="0"/>
                        </a:rPr>
                        <a:t>DM21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3964761617"/>
                  </a:ext>
                </a:extLst>
              </a:tr>
              <a:tr h="0">
                <a:tc>
                  <a:txBody>
                    <a:bodyPr/>
                    <a:lstStyle/>
                    <a:p>
                      <a:pPr marL="0" marR="0" fontAlgn="t">
                        <a:spcBef>
                          <a:spcPts val="0"/>
                        </a:spcBef>
                        <a:spcAft>
                          <a:spcPts val="0"/>
                        </a:spcAft>
                      </a:pPr>
                      <a:r>
                        <a:rPr lang="fr-FR" sz="1100">
                          <a:effectLst/>
                          <a:latin typeface="Calibri" panose="020F0502020204030204" pitchFamily="34" charset="0"/>
                        </a:rPr>
                        <a:t>Anne SALMON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fr-FR" sz="1100">
                          <a:effectLst/>
                          <a:latin typeface="Calibri" panose="020F0502020204030204" pitchFamily="34" charset="0"/>
                        </a:rPr>
                        <a:t>DM22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886414658"/>
                  </a:ext>
                </a:extLst>
              </a:tr>
            </a:tbl>
          </a:graphicData>
        </a:graphic>
      </p:graphicFrame>
    </p:spTree>
    <p:extLst>
      <p:ext uri="{BB962C8B-B14F-4D97-AF65-F5344CB8AC3E}">
        <p14:creationId xmlns:p14="http://schemas.microsoft.com/office/powerpoint/2010/main" val="9880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3000">
              <a:srgbClr val="002351"/>
            </a:gs>
            <a:gs pos="0">
              <a:srgbClr val="001F47"/>
            </a:gs>
            <a:gs pos="100000">
              <a:srgbClr val="003882"/>
            </a:gs>
          </a:gsLst>
          <a:lin ang="5400000" scaled="1"/>
        </a:gradFill>
        <a:effectLst/>
      </p:bgPr>
    </p:bg>
    <p:spTree>
      <p:nvGrpSpPr>
        <p:cNvPr id="1" name="">
          <a:extLst>
            <a:ext uri="{FF2B5EF4-FFF2-40B4-BE49-F238E27FC236}">
              <a16:creationId xmlns:a16="http://schemas.microsoft.com/office/drawing/2014/main" id="{304336C2-79EA-E5E4-F20D-D786C79632D5}"/>
            </a:ext>
          </a:extLst>
        </p:cNvPr>
        <p:cNvGrpSpPr/>
        <p:nvPr/>
      </p:nvGrpSpPr>
      <p:grpSpPr>
        <a:xfrm>
          <a:off x="0" y="0"/>
          <a:ext cx="0" cy="0"/>
          <a:chOff x="0" y="0"/>
          <a:chExt cx="0" cy="0"/>
        </a:xfrm>
      </p:grpSpPr>
      <p:pic>
        <p:nvPicPr>
          <p:cNvPr id="3" name="Image 2" descr="Une image contenant texte, clipart&#10;&#10;Description générée automatiquement">
            <a:extLst>
              <a:ext uri="{FF2B5EF4-FFF2-40B4-BE49-F238E27FC236}">
                <a16:creationId xmlns:a16="http://schemas.microsoft.com/office/drawing/2014/main" id="{1C969350-B974-9A25-3C9A-E8E347D14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312" y="6303870"/>
            <a:ext cx="1249377" cy="334208"/>
          </a:xfrm>
          <a:prstGeom prst="rect">
            <a:avLst/>
          </a:prstGeom>
        </p:spPr>
      </p:pic>
      <p:grpSp>
        <p:nvGrpSpPr>
          <p:cNvPr id="6" name="Groupe 5">
            <a:extLst>
              <a:ext uri="{FF2B5EF4-FFF2-40B4-BE49-F238E27FC236}">
                <a16:creationId xmlns:a16="http://schemas.microsoft.com/office/drawing/2014/main" id="{B4B4B4CA-F3FC-071B-0A0A-CE68970FC0CF}"/>
              </a:ext>
            </a:extLst>
          </p:cNvPr>
          <p:cNvGrpSpPr/>
          <p:nvPr/>
        </p:nvGrpSpPr>
        <p:grpSpPr>
          <a:xfrm>
            <a:off x="2048225" y="1347415"/>
            <a:ext cx="8095549" cy="3321772"/>
            <a:chOff x="2310323" y="814489"/>
            <a:chExt cx="8095549" cy="3321772"/>
          </a:xfrm>
        </p:grpSpPr>
        <p:sp>
          <p:nvSpPr>
            <p:cNvPr id="4" name="ZoneTexte 3">
              <a:extLst>
                <a:ext uri="{FF2B5EF4-FFF2-40B4-BE49-F238E27FC236}">
                  <a16:creationId xmlns:a16="http://schemas.microsoft.com/office/drawing/2014/main" id="{998E7180-9291-F940-F6C8-BDD5D056B8B5}"/>
                </a:ext>
              </a:extLst>
            </p:cNvPr>
            <p:cNvSpPr txBox="1"/>
            <p:nvPr/>
          </p:nvSpPr>
          <p:spPr>
            <a:xfrm>
              <a:off x="2310323" y="3366820"/>
              <a:ext cx="8095549"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a:ln>
                    <a:noFill/>
                  </a:ln>
                  <a:solidFill>
                    <a:prstClr val="white"/>
                  </a:solidFill>
                  <a:effectLst/>
                  <a:uLnTx/>
                  <a:uFillTx/>
                  <a:latin typeface="Jost" pitchFamily="2" charset="0"/>
                  <a:ea typeface="Jost" pitchFamily="2" charset="0"/>
                  <a:cs typeface="+mn-cs"/>
                </a:rPr>
                <a:t>Facturation des multi-employeurs</a:t>
              </a:r>
            </a:p>
          </p:txBody>
        </p:sp>
        <p:pic>
          <p:nvPicPr>
            <p:cNvPr id="5" name="Graphique 4">
              <a:extLst>
                <a:ext uri="{FF2B5EF4-FFF2-40B4-BE49-F238E27FC236}">
                  <a16:creationId xmlns:a16="http://schemas.microsoft.com/office/drawing/2014/main" id="{EAECDC46-2D29-52E4-E7B6-6660B7E769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1347" y="814489"/>
              <a:ext cx="2549304" cy="2552331"/>
            </a:xfrm>
            <a:prstGeom prst="rect">
              <a:avLst/>
            </a:prstGeom>
          </p:spPr>
        </p:pic>
      </p:grpSp>
    </p:spTree>
    <p:extLst>
      <p:ext uri="{BB962C8B-B14F-4D97-AF65-F5344CB8AC3E}">
        <p14:creationId xmlns:p14="http://schemas.microsoft.com/office/powerpoint/2010/main" val="371522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CDCE74-8698-470E-B7E0-2B0D9003D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71310" y="6303870"/>
            <a:ext cx="1249380" cy="334208"/>
          </a:xfrm>
          <a:prstGeom prst="rect">
            <a:avLst/>
          </a:prstGeom>
        </p:spPr>
      </p:pic>
      <p:sp>
        <p:nvSpPr>
          <p:cNvPr id="3" name="Rectangle 2">
            <a:extLst>
              <a:ext uri="{FF2B5EF4-FFF2-40B4-BE49-F238E27FC236}">
                <a16:creationId xmlns:a16="http://schemas.microsoft.com/office/drawing/2014/main" id="{90108D31-D242-1E99-A5A9-765190DFE728}"/>
              </a:ext>
            </a:extLst>
          </p:cNvPr>
          <p:cNvSpPr/>
          <p:nvPr/>
        </p:nvSpPr>
        <p:spPr>
          <a:xfrm>
            <a:off x="843781" y="1341510"/>
            <a:ext cx="9909561" cy="6463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342900" marR="0" lvl="0" indent="-342900" algn="l" defTabSz="914400" rtl="0" eaLnBrk="1" fontAlgn="auto" latinLnBrk="0" hangingPunct="1">
              <a:lnSpc>
                <a:spcPct val="100000"/>
              </a:lnSpc>
              <a:spcBef>
                <a:spcPts val="0"/>
              </a:spcBef>
              <a:spcAft>
                <a:spcPts val="400"/>
              </a:spcAft>
              <a:buClr>
                <a:srgbClr val="3641FF"/>
              </a:buClr>
              <a:buSzTx/>
              <a:buFont typeface="Arial" panose="020B0604020202020204" pitchFamily="34" charset="0"/>
              <a:buChar char="›"/>
              <a:tabLst/>
              <a:defRPr/>
            </a:pPr>
            <a:r>
              <a:rPr lang="fr-FR">
                <a:solidFill>
                  <a:srgbClr val="222020"/>
                </a:solidFill>
                <a:latin typeface="Arial" panose="020B0604020202020204" pitchFamily="34" charset="0"/>
                <a:cs typeface="Arial" panose="020B0604020202020204" pitchFamily="34" charset="0"/>
              </a:rPr>
              <a:t>La loi du 2 août 2021 : « … en cas de pluralité d’employeurs, le suivi de l’état de santé des travailleurs occupant des emplois identiques doit être </a:t>
            </a:r>
            <a:r>
              <a:rPr lang="fr-FR" b="1">
                <a:solidFill>
                  <a:srgbClr val="222020"/>
                </a:solidFill>
                <a:latin typeface="Arial" panose="020B0604020202020204" pitchFamily="34" charset="0"/>
                <a:cs typeface="Arial" panose="020B0604020202020204" pitchFamily="34" charset="0"/>
              </a:rPr>
              <a:t>mutualisé</a:t>
            </a:r>
            <a:r>
              <a:rPr lang="fr-FR">
                <a:solidFill>
                  <a:srgbClr val="222020"/>
                </a:solidFill>
                <a:latin typeface="Arial" panose="020B0604020202020204" pitchFamily="34" charset="0"/>
                <a:cs typeface="Arial" panose="020B0604020202020204" pitchFamily="34" charset="0"/>
              </a:rPr>
              <a:t> »</a:t>
            </a:r>
            <a:endParaRPr kumimoji="0" lang="fr-FR" sz="1800"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sp>
        <p:nvSpPr>
          <p:cNvPr id="6" name="ZoneTexte 5">
            <a:extLst>
              <a:ext uri="{FF2B5EF4-FFF2-40B4-BE49-F238E27FC236}">
                <a16:creationId xmlns:a16="http://schemas.microsoft.com/office/drawing/2014/main" id="{7381762A-AB23-315E-E57C-9A78A3B35671}"/>
              </a:ext>
            </a:extLst>
          </p:cNvPr>
          <p:cNvSpPr txBox="1"/>
          <p:nvPr/>
        </p:nvSpPr>
        <p:spPr>
          <a:xfrm>
            <a:off x="843781" y="233515"/>
            <a:ext cx="7215696" cy="95410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001F47"/>
                </a:solidFill>
                <a:effectLst/>
                <a:uLnTx/>
                <a:uFillTx/>
                <a:latin typeface="Futura PT Medium"/>
                <a:ea typeface="+mn-ea"/>
                <a:cs typeface="+mn-cs"/>
              </a:rPr>
              <a:t>Facturation des multi-employeurs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a:solidFill>
                  <a:srgbClr val="858BFF"/>
                </a:solidFill>
                <a:latin typeface="Futura PT Medium"/>
              </a:rPr>
              <a:t>Contexte, objectifs principaux et règles</a:t>
            </a:r>
            <a:endParaRPr kumimoji="0" lang="fr-FR" sz="2400" b="1" i="0" u="none" strike="noStrike" kern="1200" cap="none" spc="0" normalizeH="0" baseline="0" noProof="0">
              <a:ln>
                <a:noFill/>
              </a:ln>
              <a:solidFill>
                <a:srgbClr val="858BFF"/>
              </a:solidFill>
              <a:effectLst/>
              <a:uLnTx/>
              <a:uFillTx/>
              <a:latin typeface="Futura PT Medium"/>
              <a:ea typeface="+mn-ea"/>
              <a:cs typeface="+mn-cs"/>
            </a:endParaRPr>
          </a:p>
        </p:txBody>
      </p:sp>
      <p:sp>
        <p:nvSpPr>
          <p:cNvPr id="5" name="Rectangle 4">
            <a:extLst>
              <a:ext uri="{FF2B5EF4-FFF2-40B4-BE49-F238E27FC236}">
                <a16:creationId xmlns:a16="http://schemas.microsoft.com/office/drawing/2014/main" id="{84D55936-9849-165F-AB85-A9843E9FC325}"/>
              </a:ext>
            </a:extLst>
          </p:cNvPr>
          <p:cNvSpPr/>
          <p:nvPr/>
        </p:nvSpPr>
        <p:spPr>
          <a:xfrm>
            <a:off x="843781" y="2924238"/>
            <a:ext cx="10504438" cy="2185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342900" marR="0" lvl="0" indent="-342900" algn="l" defTabSz="914400" rtl="0" eaLnBrk="1" fontAlgn="auto" latinLnBrk="0" hangingPunct="1">
              <a:lnSpc>
                <a:spcPct val="100000"/>
              </a:lnSpc>
              <a:spcBef>
                <a:spcPts val="0"/>
              </a:spcBef>
              <a:spcAft>
                <a:spcPts val="400"/>
              </a:spcAft>
              <a:buClr>
                <a:srgbClr val="3641FF"/>
              </a:buClr>
              <a:buSzTx/>
              <a:buFont typeface="Arial" panose="020B0604020202020204" pitchFamily="34" charset="0"/>
              <a:buChar char="›"/>
              <a:tabLst/>
              <a:defRPr/>
            </a:pPr>
            <a:r>
              <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Objectifs :</a:t>
            </a:r>
          </a:p>
          <a:p>
            <a:pPr marL="542925" marR="0" lvl="1" indent="-271463" algn="l" defTabSz="914400" rtl="0" eaLnBrk="1" fontAlgn="auto" latinLnBrk="0" hangingPunct="1">
              <a:lnSpc>
                <a:spcPct val="150000"/>
              </a:lnSpc>
              <a:spcBef>
                <a:spcPts val="0"/>
              </a:spcBef>
              <a:spcAft>
                <a:spcPts val="400"/>
              </a:spcAft>
              <a:buClr>
                <a:srgbClr val="3641FF"/>
              </a:buClr>
              <a:buSzTx/>
              <a:buFont typeface="Arial" panose="020B0604020202020204" pitchFamily="34" charset="0"/>
              <a:buChar char="•"/>
              <a:tabLst/>
              <a:defRPr/>
            </a:pPr>
            <a:r>
              <a:rPr lang="fr-FR">
                <a:solidFill>
                  <a:srgbClr val="222020"/>
                </a:solidFill>
                <a:latin typeface="Arial" panose="020B0604020202020204" pitchFamily="34" charset="0"/>
                <a:cs typeface="Arial" panose="020B0604020202020204" pitchFamily="34" charset="0"/>
              </a:rPr>
              <a:t>Identifier les salariés multi-employeurs</a:t>
            </a:r>
            <a:endPar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a:p>
            <a:pPr marL="542925" marR="0" lvl="1" indent="-271463" algn="l" defTabSz="914400" rtl="0" eaLnBrk="1" fontAlgn="auto" latinLnBrk="0" hangingPunct="1">
              <a:lnSpc>
                <a:spcPct val="150000"/>
              </a:lnSpc>
              <a:spcBef>
                <a:spcPts val="0"/>
              </a:spcBef>
              <a:spcAft>
                <a:spcPts val="400"/>
              </a:spcAft>
              <a:buClr>
                <a:srgbClr val="3641FF"/>
              </a:buClr>
              <a:buSzTx/>
              <a:buFont typeface="Arial" panose="020B0604020202020204" pitchFamily="34" charset="0"/>
              <a:buChar char="•"/>
              <a:tabLst/>
              <a:defRPr/>
            </a:pPr>
            <a:r>
              <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Identifier l’employeur principal et les employeurs secondaires</a:t>
            </a:r>
          </a:p>
          <a:p>
            <a:pPr marL="542925" marR="0" lvl="1" indent="-271463" algn="l" defTabSz="914400" rtl="0" eaLnBrk="1" fontAlgn="auto" latinLnBrk="0" hangingPunct="1">
              <a:lnSpc>
                <a:spcPct val="150000"/>
              </a:lnSpc>
              <a:spcBef>
                <a:spcPts val="0"/>
              </a:spcBef>
              <a:spcAft>
                <a:spcPts val="400"/>
              </a:spcAft>
              <a:buClr>
                <a:srgbClr val="3641FF"/>
              </a:buClr>
              <a:buSzTx/>
              <a:buFont typeface="Arial" panose="020B0604020202020204" pitchFamily="34" charset="0"/>
              <a:buChar char="•"/>
              <a:tabLst/>
              <a:defRPr/>
            </a:pPr>
            <a:r>
              <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Accéder au module Facturation</a:t>
            </a:r>
          </a:p>
          <a:p>
            <a:pPr marL="542925" marR="0" lvl="1" indent="-271463" algn="l" defTabSz="914400" rtl="0" eaLnBrk="1" fontAlgn="auto" latinLnBrk="0" hangingPunct="1">
              <a:lnSpc>
                <a:spcPct val="150000"/>
              </a:lnSpc>
              <a:spcBef>
                <a:spcPts val="0"/>
              </a:spcBef>
              <a:spcAft>
                <a:spcPts val="400"/>
              </a:spcAft>
              <a:buClr>
                <a:srgbClr val="3641FF"/>
              </a:buClr>
              <a:buSzTx/>
              <a:buFont typeface="Arial" panose="020B0604020202020204" pitchFamily="34" charset="0"/>
              <a:buChar char="•"/>
              <a:tabLst/>
              <a:defRPr/>
            </a:pPr>
            <a:r>
              <a:rPr lang="fr-FR">
                <a:solidFill>
                  <a:srgbClr val="222020"/>
                </a:solidFill>
                <a:latin typeface="Arial" panose="020B0604020202020204" pitchFamily="34" charset="0"/>
                <a:cs typeface="Arial" panose="020B0604020202020204" pitchFamily="34" charset="0"/>
              </a:rPr>
              <a:t>Simplifier le suivi mutualisé avec notamment l’envoi d’attestations aux employeurs concernés</a:t>
            </a:r>
            <a:endPar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78EF1672-E271-E3F5-4654-4EF94C9BD55E}"/>
              </a:ext>
            </a:extLst>
          </p:cNvPr>
          <p:cNvSpPr/>
          <p:nvPr/>
        </p:nvSpPr>
        <p:spPr>
          <a:xfrm>
            <a:off x="843780" y="5453916"/>
            <a:ext cx="10714235" cy="6463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342900" marR="0" lvl="0" indent="-342900" algn="l" defTabSz="914400" rtl="0" eaLnBrk="1" fontAlgn="auto" latinLnBrk="0" hangingPunct="1">
              <a:lnSpc>
                <a:spcPct val="100000"/>
              </a:lnSpc>
              <a:spcBef>
                <a:spcPts val="0"/>
              </a:spcBef>
              <a:spcAft>
                <a:spcPts val="400"/>
              </a:spcAft>
              <a:buClr>
                <a:srgbClr val="3641FF"/>
              </a:buClr>
              <a:buSzTx/>
              <a:buFont typeface="Arial" panose="020B0604020202020204" pitchFamily="34" charset="0"/>
              <a:buChar char="›"/>
              <a:tabLst/>
              <a:defRPr/>
            </a:pPr>
            <a:r>
              <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Utilisation de la fenêtre multi-employeurs (version</a:t>
            </a:r>
            <a:r>
              <a:rPr kumimoji="0" lang="fr-FR" b="0" i="0" u="none" strike="noStrike" kern="1200" cap="none" spc="0" normalizeH="0" noProof="0">
                <a:ln>
                  <a:noFill/>
                </a:ln>
                <a:solidFill>
                  <a:srgbClr val="222020"/>
                </a:solidFill>
                <a:effectLst/>
                <a:uLnTx/>
                <a:uFillTx/>
                <a:latin typeface="Arial" panose="020B0604020202020204" pitchFamily="34" charset="0"/>
                <a:ea typeface="+mn-ea"/>
                <a:cs typeface="Arial" panose="020B0604020202020204" pitchFamily="34" charset="0"/>
              </a:rPr>
              <a:t> 1.8)</a:t>
            </a:r>
            <a:r>
              <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 avec </a:t>
            </a:r>
            <a:r>
              <a:rPr kumimoji="0" lang="fr-FR" b="1"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2</a:t>
            </a:r>
            <a:r>
              <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 « entrées / onglets » : </a:t>
            </a:r>
            <a:r>
              <a:rPr kumimoji="0" lang="fr-FR" b="1"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Identification</a:t>
            </a:r>
            <a:r>
              <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 et </a:t>
            </a:r>
            <a:r>
              <a:rPr kumimoji="0" lang="fr-FR" b="1"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Facturation</a:t>
            </a:r>
            <a:r>
              <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 (voir documentation spécifique)</a:t>
            </a:r>
          </a:p>
        </p:txBody>
      </p:sp>
      <p:pic>
        <p:nvPicPr>
          <p:cNvPr id="2" name="Graphique 1">
            <a:extLst>
              <a:ext uri="{FF2B5EF4-FFF2-40B4-BE49-F238E27FC236}">
                <a16:creationId xmlns:a16="http://schemas.microsoft.com/office/drawing/2014/main" id="{FB49F2A0-0E7B-6ACA-2A79-D6ACA823E0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9905" y="132099"/>
            <a:ext cx="914756" cy="702402"/>
          </a:xfrm>
          <a:prstGeom prst="rect">
            <a:avLst/>
          </a:prstGeom>
        </p:spPr>
      </p:pic>
      <p:sp>
        <p:nvSpPr>
          <p:cNvPr id="7" name="Rectangle 6">
            <a:extLst>
              <a:ext uri="{FF2B5EF4-FFF2-40B4-BE49-F238E27FC236}">
                <a16:creationId xmlns:a16="http://schemas.microsoft.com/office/drawing/2014/main" id="{28ED10D4-9B1A-FF8F-7ABF-431B75D84424}"/>
              </a:ext>
            </a:extLst>
          </p:cNvPr>
          <p:cNvSpPr/>
          <p:nvPr/>
        </p:nvSpPr>
        <p:spPr>
          <a:xfrm>
            <a:off x="843781" y="2237889"/>
            <a:ext cx="9676346" cy="3693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342900" marR="0" lvl="0" indent="-342900" algn="l" defTabSz="914400" rtl="0" eaLnBrk="1" fontAlgn="auto" latinLnBrk="0" hangingPunct="1">
              <a:lnSpc>
                <a:spcPct val="100000"/>
              </a:lnSpc>
              <a:spcBef>
                <a:spcPts val="0"/>
              </a:spcBef>
              <a:spcAft>
                <a:spcPts val="400"/>
              </a:spcAft>
              <a:buClr>
                <a:srgbClr val="3641FF"/>
              </a:buClr>
              <a:buSzTx/>
              <a:buFont typeface="Arial" panose="020B0604020202020204" pitchFamily="34" charset="0"/>
              <a:buChar char="›"/>
              <a:tabLst/>
              <a:defRPr/>
            </a:pPr>
            <a:r>
              <a:rPr kumimoji="0" lang="fr-FR" b="0" i="0" u="none" strike="noStrike" kern="1200" cap="none" spc="0" normalizeH="0" baseline="0" noProof="0">
                <a:ln>
                  <a:noFill/>
                </a:ln>
                <a:solidFill>
                  <a:srgbClr val="222020"/>
                </a:solidFill>
                <a:effectLst/>
                <a:uLnTx/>
                <a:uFillTx/>
                <a:latin typeface="Arial" panose="020B0604020202020204" pitchFamily="34" charset="0"/>
                <a:ea typeface="+mn-ea"/>
                <a:cs typeface="Arial" panose="020B0604020202020204" pitchFamily="34" charset="0"/>
              </a:rPr>
              <a:t>Besoins des SPSTI : Faciliter la facturation des salariés multi-employeurs</a:t>
            </a:r>
          </a:p>
        </p:txBody>
      </p:sp>
    </p:spTree>
    <p:extLst>
      <p:ext uri="{BB962C8B-B14F-4D97-AF65-F5344CB8AC3E}">
        <p14:creationId xmlns:p14="http://schemas.microsoft.com/office/powerpoint/2010/main" val="254788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3000">
              <a:srgbClr val="002351"/>
            </a:gs>
            <a:gs pos="0">
              <a:srgbClr val="001F47"/>
            </a:gs>
            <a:gs pos="100000">
              <a:srgbClr val="003882"/>
            </a:gs>
          </a:gsLst>
          <a:lin ang="5400000" scaled="1"/>
        </a:gradFill>
        <a:effectLst/>
      </p:bgPr>
    </p:bg>
    <p:spTree>
      <p:nvGrpSpPr>
        <p:cNvPr id="1" name="">
          <a:extLst>
            <a:ext uri="{FF2B5EF4-FFF2-40B4-BE49-F238E27FC236}">
              <a16:creationId xmlns:a16="http://schemas.microsoft.com/office/drawing/2014/main" id="{304336C2-79EA-E5E4-F20D-D786C79632D5}"/>
            </a:ext>
          </a:extLst>
        </p:cNvPr>
        <p:cNvGrpSpPr/>
        <p:nvPr/>
      </p:nvGrpSpPr>
      <p:grpSpPr>
        <a:xfrm>
          <a:off x="0" y="0"/>
          <a:ext cx="0" cy="0"/>
          <a:chOff x="0" y="0"/>
          <a:chExt cx="0" cy="0"/>
        </a:xfrm>
      </p:grpSpPr>
      <p:pic>
        <p:nvPicPr>
          <p:cNvPr id="3" name="Image 2" descr="Une image contenant texte, clipart&#10;&#10;Description générée automatiquement">
            <a:extLst>
              <a:ext uri="{FF2B5EF4-FFF2-40B4-BE49-F238E27FC236}">
                <a16:creationId xmlns:a16="http://schemas.microsoft.com/office/drawing/2014/main" id="{1C969350-B974-9A25-3C9A-E8E347D14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312" y="6303870"/>
            <a:ext cx="1249377" cy="334208"/>
          </a:xfrm>
          <a:prstGeom prst="rect">
            <a:avLst/>
          </a:prstGeom>
        </p:spPr>
      </p:pic>
      <p:grpSp>
        <p:nvGrpSpPr>
          <p:cNvPr id="6" name="Groupe 5">
            <a:extLst>
              <a:ext uri="{FF2B5EF4-FFF2-40B4-BE49-F238E27FC236}">
                <a16:creationId xmlns:a16="http://schemas.microsoft.com/office/drawing/2014/main" id="{B4B4B4CA-F3FC-071B-0A0A-CE68970FC0CF}"/>
              </a:ext>
            </a:extLst>
          </p:cNvPr>
          <p:cNvGrpSpPr/>
          <p:nvPr/>
        </p:nvGrpSpPr>
        <p:grpSpPr>
          <a:xfrm>
            <a:off x="2310323" y="1338271"/>
            <a:ext cx="7571353" cy="3321772"/>
            <a:chOff x="2310323" y="814489"/>
            <a:chExt cx="7571353" cy="3321772"/>
          </a:xfrm>
        </p:grpSpPr>
        <p:sp>
          <p:nvSpPr>
            <p:cNvPr id="4" name="ZoneTexte 3">
              <a:extLst>
                <a:ext uri="{FF2B5EF4-FFF2-40B4-BE49-F238E27FC236}">
                  <a16:creationId xmlns:a16="http://schemas.microsoft.com/office/drawing/2014/main" id="{998E7180-9291-F940-F6C8-BDD5D056B8B5}"/>
                </a:ext>
              </a:extLst>
            </p:cNvPr>
            <p:cNvSpPr txBox="1"/>
            <p:nvPr/>
          </p:nvSpPr>
          <p:spPr>
            <a:xfrm>
              <a:off x="2310323" y="3366820"/>
              <a:ext cx="7571353"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400">
                  <a:solidFill>
                    <a:prstClr val="white"/>
                  </a:solidFill>
                  <a:latin typeface="Jost" pitchFamily="2" charset="0"/>
                  <a:ea typeface="Jost" pitchFamily="2" charset="0"/>
                </a:rPr>
                <a:t>Nouveautés Portail - SDS</a:t>
              </a:r>
              <a:endParaRPr kumimoji="0" lang="fr-FR" sz="4400" b="0" i="0" u="none" strike="noStrike" kern="1200" cap="none" spc="0" normalizeH="0" baseline="0" noProof="0">
                <a:ln>
                  <a:noFill/>
                </a:ln>
                <a:solidFill>
                  <a:prstClr val="white"/>
                </a:solidFill>
                <a:effectLst/>
                <a:uLnTx/>
                <a:uFillTx/>
                <a:latin typeface="Jost" pitchFamily="2" charset="0"/>
                <a:ea typeface="Jost" pitchFamily="2" charset="0"/>
                <a:cs typeface="+mn-cs"/>
              </a:endParaRPr>
            </a:p>
          </p:txBody>
        </p:sp>
        <p:pic>
          <p:nvPicPr>
            <p:cNvPr id="5" name="Graphique 4">
              <a:extLst>
                <a:ext uri="{FF2B5EF4-FFF2-40B4-BE49-F238E27FC236}">
                  <a16:creationId xmlns:a16="http://schemas.microsoft.com/office/drawing/2014/main" id="{EAECDC46-2D29-52E4-E7B6-6660B7E769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1347" y="814489"/>
              <a:ext cx="2549304" cy="2552331"/>
            </a:xfrm>
            <a:prstGeom prst="rect">
              <a:avLst/>
            </a:prstGeom>
          </p:spPr>
        </p:pic>
      </p:grpSp>
    </p:spTree>
    <p:extLst>
      <p:ext uri="{BB962C8B-B14F-4D97-AF65-F5344CB8AC3E}">
        <p14:creationId xmlns:p14="http://schemas.microsoft.com/office/powerpoint/2010/main" val="76343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5A10B-4923-5E54-F7D5-5B483A971683}"/>
              </a:ext>
            </a:extLst>
          </p:cNvPr>
          <p:cNvSpPr>
            <a:spLocks noGrp="1"/>
          </p:cNvSpPr>
          <p:nvPr>
            <p:ph type="title"/>
          </p:nvPr>
        </p:nvSpPr>
        <p:spPr/>
        <p:txBody>
          <a:bodyPr>
            <a:normAutofit fontScale="90000"/>
          </a:bodyPr>
          <a:lstStyle/>
          <a:p>
            <a:r>
              <a:rPr lang="fr-FR" dirty="0"/>
              <a:t>Portail / SDS : Quoi de neuf?</a:t>
            </a:r>
          </a:p>
        </p:txBody>
      </p:sp>
      <p:sp>
        <p:nvSpPr>
          <p:cNvPr id="3" name="Espace réservé du contenu 2">
            <a:extLst>
              <a:ext uri="{FF2B5EF4-FFF2-40B4-BE49-F238E27FC236}">
                <a16:creationId xmlns:a16="http://schemas.microsoft.com/office/drawing/2014/main" id="{7700339D-04C8-BF22-2BB7-32F797F7A78C}"/>
              </a:ext>
            </a:extLst>
          </p:cNvPr>
          <p:cNvSpPr>
            <a:spLocks noGrp="1"/>
          </p:cNvSpPr>
          <p:nvPr>
            <p:ph idx="1"/>
          </p:nvPr>
        </p:nvSpPr>
        <p:spPr>
          <a:xfrm>
            <a:off x="838200" y="1655475"/>
            <a:ext cx="10515600" cy="4351338"/>
          </a:xfrm>
        </p:spPr>
        <p:txBody>
          <a:bodyPr>
            <a:normAutofit/>
          </a:bodyPr>
          <a:lstStyle/>
          <a:p>
            <a:r>
              <a:rPr lang="fr-FR" sz="2000" dirty="0"/>
              <a:t>Les actions de prévention confidentielles ne plus envoyées sur le portail</a:t>
            </a:r>
          </a:p>
          <a:p>
            <a:r>
              <a:rPr lang="fr-FR" sz="2000" dirty="0"/>
              <a:t>Synchronisation de la forme juridique </a:t>
            </a:r>
            <a:r>
              <a:rPr lang="fr-FR" sz="2000" dirty="0">
                <a:sym typeface="Wingdings" panose="05000000000000000000" pitchFamily="2" charset="2"/>
              </a:rPr>
              <a:t> Important lors des demandes d’adhesion via le portail (objectif certification)</a:t>
            </a:r>
          </a:p>
          <a:p>
            <a:endParaRPr lang="fr-FR" sz="2000" dirty="0">
              <a:sym typeface="Wingdings" panose="05000000000000000000" pitchFamily="2" charset="2"/>
            </a:endParaRPr>
          </a:p>
          <a:p>
            <a:endParaRPr lang="fr-FR" sz="2000" dirty="0">
              <a:sym typeface="Wingdings" panose="05000000000000000000" pitchFamily="2" charset="2"/>
            </a:endParaRPr>
          </a:p>
          <a:p>
            <a:endParaRPr lang="fr-FR" sz="2000" dirty="0">
              <a:sym typeface="Wingdings" panose="05000000000000000000" pitchFamily="2" charset="2"/>
            </a:endParaRPr>
          </a:p>
          <a:p>
            <a:endParaRPr lang="fr-FR" sz="2000" dirty="0">
              <a:sym typeface="Wingdings" panose="05000000000000000000" pitchFamily="2" charset="2"/>
            </a:endParaRPr>
          </a:p>
          <a:p>
            <a:endParaRPr lang="fr-FR" sz="2000" dirty="0">
              <a:sym typeface="Wingdings" panose="05000000000000000000" pitchFamily="2" charset="2"/>
            </a:endParaRPr>
          </a:p>
          <a:p>
            <a:endParaRPr lang="fr-FR" sz="2000" dirty="0">
              <a:sym typeface="Wingdings" panose="05000000000000000000" pitchFamily="2" charset="2"/>
            </a:endParaRPr>
          </a:p>
          <a:p>
            <a:endParaRPr lang="fr-FR" sz="2000" dirty="0">
              <a:sym typeface="Wingdings" panose="05000000000000000000" pitchFamily="2" charset="2"/>
            </a:endParaRPr>
          </a:p>
          <a:p>
            <a:r>
              <a:rPr lang="fr-FR" sz="2000" dirty="0">
                <a:sym typeface="Wingdings" panose="05000000000000000000" pitchFamily="2" charset="2"/>
              </a:rPr>
              <a:t>L’état de DOE pdf à la validation d’une DOE a été retravaillé.</a:t>
            </a:r>
          </a:p>
          <a:p>
            <a:pPr marL="0" indent="0">
              <a:buNone/>
            </a:pPr>
            <a:endParaRPr lang="fr-FR" sz="2000" dirty="0"/>
          </a:p>
        </p:txBody>
      </p:sp>
      <p:sp>
        <p:nvSpPr>
          <p:cNvPr id="4" name="Sous-titre 3">
            <a:extLst>
              <a:ext uri="{FF2B5EF4-FFF2-40B4-BE49-F238E27FC236}">
                <a16:creationId xmlns:a16="http://schemas.microsoft.com/office/drawing/2014/main" id="{C14B74A6-900E-452B-1FDB-884106105E4C}"/>
              </a:ext>
            </a:extLst>
          </p:cNvPr>
          <p:cNvSpPr>
            <a:spLocks noGrp="1"/>
          </p:cNvSpPr>
          <p:nvPr>
            <p:ph type="subTitle" idx="10"/>
          </p:nvPr>
        </p:nvSpPr>
        <p:spPr/>
        <p:txBody>
          <a:bodyPr/>
          <a:lstStyle/>
          <a:p>
            <a:r>
              <a:rPr lang="fr-FR" dirty="0"/>
              <a:t>Corrections majeures :</a:t>
            </a:r>
          </a:p>
        </p:txBody>
      </p:sp>
      <p:pic>
        <p:nvPicPr>
          <p:cNvPr id="6" name="Image 5">
            <a:extLst>
              <a:ext uri="{FF2B5EF4-FFF2-40B4-BE49-F238E27FC236}">
                <a16:creationId xmlns:a16="http://schemas.microsoft.com/office/drawing/2014/main" id="{768A31F8-D573-8417-8C0A-15EB1B682727}"/>
              </a:ext>
            </a:extLst>
          </p:cNvPr>
          <p:cNvPicPr>
            <a:picLocks noChangeAspect="1"/>
          </p:cNvPicPr>
          <p:nvPr/>
        </p:nvPicPr>
        <p:blipFill>
          <a:blip r:embed="rId2"/>
          <a:stretch>
            <a:fillRect/>
          </a:stretch>
        </p:blipFill>
        <p:spPr>
          <a:xfrm>
            <a:off x="605418" y="2772584"/>
            <a:ext cx="5730737" cy="2591025"/>
          </a:xfrm>
          <a:prstGeom prst="rect">
            <a:avLst/>
          </a:prstGeom>
        </p:spPr>
      </p:pic>
    </p:spTree>
    <p:extLst>
      <p:ext uri="{BB962C8B-B14F-4D97-AF65-F5344CB8AC3E}">
        <p14:creationId xmlns:p14="http://schemas.microsoft.com/office/powerpoint/2010/main" val="1998610028"/>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d60ed7-284e-4919-a679-b4f9873bf4fb" xsi:nil="true"/>
    <lcf76f155ced4ddcb4097134ff3c332f xmlns="28d3164e-e8eb-43a6-b3a9-03f0c5c0d2b6">
      <Terms xmlns="http://schemas.microsoft.com/office/infopath/2007/PartnerControls"/>
    </lcf76f155ced4ddcb4097134ff3c332f>
    <MediaLengthInSeconds xmlns="28d3164e-e8eb-43a6-b3a9-03f0c5c0d2b6" xsi:nil="true"/>
    <SharedWithUsers xmlns="cbd60ed7-284e-4919-a679-b4f9873bf4f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176360666D4644A46E490431AE638E" ma:contentTypeVersion="18" ma:contentTypeDescription="Crée un document." ma:contentTypeScope="" ma:versionID="0544c52958d4865503bb9178f9b2a329">
  <xsd:schema xmlns:xsd="http://www.w3.org/2001/XMLSchema" xmlns:xs="http://www.w3.org/2001/XMLSchema" xmlns:p="http://schemas.microsoft.com/office/2006/metadata/properties" xmlns:ns2="28d3164e-e8eb-43a6-b3a9-03f0c5c0d2b6" xmlns:ns3="cbd60ed7-284e-4919-a679-b4f9873bf4fb" targetNamespace="http://schemas.microsoft.com/office/2006/metadata/properties" ma:root="true" ma:fieldsID="1f3d5f311c255bf0f4e93a2caf65b254" ns2:_="" ns3:_="">
    <xsd:import namespace="28d3164e-e8eb-43a6-b3a9-03f0c5c0d2b6"/>
    <xsd:import namespace="cbd60ed7-284e-4919-a679-b4f9873bf4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3164e-e8eb-43a6-b3a9-03f0c5c0d2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8f3475de-e609-494a-9f27-14e01f9fffa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d60ed7-284e-4919-a679-b4f9873bf4f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da68065e-f66e-42c2-a5d4-e6696b50088d}" ma:internalName="TaxCatchAll" ma:showField="CatchAllData" ma:web="cbd60ed7-284e-4919-a679-b4f9873bf4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DB4B9-6B08-47D0-97C4-E1902160959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d3164e-e8eb-43a6-b3a9-03f0c5c0d2b6"/>
    <ds:schemaRef ds:uri="http://purl.org/dc/elements/1.1/"/>
    <ds:schemaRef ds:uri="http://schemas.microsoft.com/office/2006/metadata/properties"/>
    <ds:schemaRef ds:uri="cbd60ed7-284e-4919-a679-b4f9873bf4fb"/>
    <ds:schemaRef ds:uri="http://www.w3.org/XML/1998/namespace"/>
    <ds:schemaRef ds:uri="http://purl.org/dc/dcmitype/"/>
  </ds:schemaRefs>
</ds:datastoreItem>
</file>

<file path=customXml/itemProps2.xml><?xml version="1.0" encoding="utf-8"?>
<ds:datastoreItem xmlns:ds="http://schemas.openxmlformats.org/officeDocument/2006/customXml" ds:itemID="{9FB0DE88-920C-4536-9FC5-DD1A89F371B7}">
  <ds:schemaRefs>
    <ds:schemaRef ds:uri="28d3164e-e8eb-43a6-b3a9-03f0c5c0d2b6"/>
    <ds:schemaRef ds:uri="cbd60ed7-284e-4919-a679-b4f9873bf4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EA198D-AE71-48A3-B459-65376B048E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AXESS - MODELE</Template>
  <TotalTime>2</TotalTime>
  <Words>2265</Words>
  <Application>Microsoft Office PowerPoint</Application>
  <PresentationFormat>Grand écran</PresentationFormat>
  <Paragraphs>365</Paragraphs>
  <Slides>30</Slides>
  <Notes>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30</vt:i4>
      </vt:variant>
    </vt:vector>
  </HeadingPairs>
  <TitlesOfParts>
    <vt:vector size="42" baseType="lpstr">
      <vt:lpstr>-apple-system</vt:lpstr>
      <vt:lpstr>Arial</vt:lpstr>
      <vt:lpstr>Arial,Sans-Serif</vt:lpstr>
      <vt:lpstr>Calibri</vt:lpstr>
      <vt:lpstr>Calibri Light</vt:lpstr>
      <vt:lpstr>Courier New</vt:lpstr>
      <vt:lpstr>Futura PT Bold</vt:lpstr>
      <vt:lpstr>Futura PT Medium</vt:lpstr>
      <vt:lpstr>Jost</vt:lpstr>
      <vt:lpstr>Wingdings</vt:lpstr>
      <vt:lpstr>1_Thème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Portail / SDS : Quoi de neuf?</vt:lpstr>
      <vt:lpstr>L’import en lot sur le portail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Stratégique  21 Juillet 2023</dc:title>
  <dc:creator>Cédric JEANJEAN</dc:creator>
  <cp:lastModifiedBy>Eric MALOCCO</cp:lastModifiedBy>
  <cp:revision>2</cp:revision>
  <cp:lastPrinted>2020-12-21T15:58:36Z</cp:lastPrinted>
  <dcterms:created xsi:type="dcterms:W3CDTF">2023-07-06T07:05:53Z</dcterms:created>
  <dcterms:modified xsi:type="dcterms:W3CDTF">2024-08-26T08:12:51Z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0x0101007D176360666D4644A46E490431AE638E</vt:lpwstr>
  </property>
  <property fmtid="{D5CDD505-2E9C-101B-9397-08002B2CF9AE}" pid="3" name="MediaServiceImageTags">
    <vt:lpwstr/>
  </property>
</Properties>
</file>